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9"/>
  </p:notesMasterIdLst>
  <p:sldIdLst>
    <p:sldId id="309" r:id="rId3"/>
    <p:sldId id="264" r:id="rId4"/>
    <p:sldId id="318" r:id="rId5"/>
    <p:sldId id="320" r:id="rId6"/>
    <p:sldId id="297" r:id="rId7"/>
    <p:sldId id="319" r:id="rId8"/>
  </p:sldIdLst>
  <p:sldSz cx="12192000" cy="6858000"/>
  <p:notesSz cx="6858000" cy="9144000"/>
  <p:embeddedFontLs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C7E7"/>
    <a:srgbClr val="AFABAB"/>
    <a:srgbClr val="4D4D4D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CEB44C-4A21-49E6-AE8E-C9D3D83135E6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70D80-C9BB-44DE-90F2-92D2FF4AF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205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6BAF5-6BD6-6244-9FC5-1DD526B216E8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5777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D1482-2A04-4914-9A8F-1C9DBAB7D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6F3AFEE-72F1-4133-A6B4-837E9B888B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536365-AADC-4459-88F8-47062EBFA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649922-4943-42D0-B29C-488BBDE4E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32772D-1274-472C-9F85-EA117686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800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63C302-A458-4978-B19B-B9D5411DF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491EF2-80EF-4467-B0E7-A7AFEA8490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B7FEE8-A83D-4355-9093-A08EB1EEC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954FB7-BA26-49E1-9003-AE604ABE6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21BC8-C3B1-4B36-A369-DFFBFAACC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755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B5B733-A827-4CD0-A2A6-DE97C97A1F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B7C70D-55B1-4066-83EE-334590C171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108AFF-6480-43F7-A93D-E3AB4AD88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60D644-3DA4-4472-A06C-6AED3FAC7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6EDBAC-557C-4CBD-B297-278A303CB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88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46A27F-BED2-40B4-892D-DFA5684CF2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7C9998-6BB8-4689-83AA-C556471D3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B217AE-1AFA-466E-8089-0010B3FD6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4EF3E9-1AD4-4F56-9315-9E18155AA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5879EE-05A0-45AB-919F-B5176D61E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4686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65B347-BD71-49A3-BEDB-FDB0BD111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F7DF10-FE25-4E63-9187-CF5F6C6FF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9D69B4-BA6A-460E-99B1-18DB8C141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E5506E-3462-47A7-91CC-9CC6C282A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2279E1-B0DD-4A33-BA3A-0F1C995B3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6730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EBF8B-0E6F-4A12-9147-2057801EE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359AA8-EA0D-4F9E-8443-A8C1E105A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93CABB-D39A-43D5-8875-7DE449032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E5E026-39FE-48A6-9A53-DF2A1A3F5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4B0140-21BD-4BAF-8F53-C44A74BB5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978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D419A6-6C1C-4AD7-A3B0-E763A349B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604B02-25BE-44AF-91E7-A4E079C12C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51D97F-EE0B-4ADD-BC5C-23E13AF4B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D3B2A8-24C8-4897-AC17-60365B0F8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549705-AA8C-4BB1-8D49-7BB487CBE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2D5302-DEDD-4339-9EBF-0151864A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3818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469A94-680D-4BFA-8CBD-56C163D9D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DF3569-C5B1-4B4D-A867-CD814AB99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C78C48-96FA-4983-B48B-5411305F35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242A71-1D07-462D-9DF1-E222F0CF64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EFDD26E-B6B0-43DD-8F31-3BDBAA8F73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E1A1A27-6006-4FF0-8B0E-EDDC158AC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E8E2105-DFC1-4E86-8AC8-844F0CA93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08D8499-73AE-461E-916B-5C61A19CC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4592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FA5477-3208-4E41-B02F-142A7C6EC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E54F7CF-4197-46B2-9DB5-40EE55B53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072E1C2-F58A-4CE9-90A5-0419CCD6D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FAC018-08E0-4787-8832-38ED190CB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9859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2DD01F-57F2-48BE-BDF5-59811500F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4B2B9EB-6D72-41E1-8544-2F8B626D7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7D2EAA-1938-4EC7-8FCE-1601EF124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5842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A4F5F4-8FF7-4776-B8BB-470B41C19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502238-860B-4126-9C0B-4E84755F2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B6D9B-A835-4EF2-AB30-34DE415B7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F9AC90-83AB-4828-833A-5771596DB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4AE370-6FCF-4446-A734-4A7BAD6E9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6A20DC-B6D3-47E0-8F38-D47871098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957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B45BB8-CD74-4851-9ED8-0A0B1FE75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03F857-9C18-41F1-A1B6-10AB117F8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D1FF59-91C8-45F2-A5DD-A6E7DF078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E916E0-9062-4BC3-B33F-993762B90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D0B446-C029-441C-94FA-C7E6127B9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7223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F72B23-2AC2-4A5B-8B52-8C3DFE302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51E6CCF-BFDF-465C-83C1-983E25883E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5404B3-05E7-4345-BA5A-76EFCC049E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6B6241-5A26-4C07-86F1-AE6883E45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14E744-E5DB-41A0-B78B-C1909CC1A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E0AF60-6CF7-426E-B714-A940B3CD0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5841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49438C-5DED-4182-8942-D5C622CC2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CF33EB-9070-4B3C-A8F0-1113013E33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88E3CB-1E12-42E1-B494-F2BC9B759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F7D9B5-E561-43DE-BBD7-ED317CAB1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B317BA-D313-4804-8356-7EF1779CB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2131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3D9C00-32BA-46FD-A36F-377E756469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55DC8E-4ECA-44E2-9126-300B39665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76E82D-D943-4DC4-A5C1-623A33541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CDF4A5-AA28-409A-90E6-92B4B5A32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EA621E-06D4-4E8B-B850-EEEA862C2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48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2A3A44-0310-4B23-9582-C2E72EB3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BE80FC-702A-466F-BB89-2C234B00C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FB3610-F45B-4D84-A4EE-7A42C3EA5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3C0345-9177-4851-88AB-E29ABFFA0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D22FBD-48AD-454B-9797-5458FC0B5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186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4EF9F3-475D-4399-8D7A-397C609D4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A4E876-4EA0-4AE1-A63F-F9F730EAB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9DCB31-4174-471E-836A-4B086B357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48774-248D-42E5-BD9E-5AB69220A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0E47EF-8BA5-4A5F-8379-FCE15AC55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B464AE-3977-45D1-B816-C29E2310C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2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E0BC32-6D48-4458-ACDD-E6ACD1FCA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D41E8E-B1D9-4494-94F7-C49D1C2C4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9C6D18D-A862-42B6-848C-ED7F43975F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596377-9AF5-486D-A962-96D0845F1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B6A026C-6FEA-4847-A5A6-BAA4FACD24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D049BE-3B7D-4BBC-A299-670F53658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A3FD082-0114-42EC-8111-5A91B8A0D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716E54C-E163-4196-988D-8B7343977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8744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4282A9-CE94-4E7D-A63B-2683893CA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8D25B0-E7B0-42EF-A0C9-C2CEA78E3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3C1E466-DE33-4D7D-ACD3-1760444E2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3CEAB1-871A-4599-923B-4C3205AD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F0717F0-5349-48B6-8DDA-1E5AA2223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F40630-9CD7-4578-887E-77A1AEBE3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F09B7A-8145-4372-86E4-C49792D54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80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132F6F-9E97-4590-9034-EAB577AEE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C00077-401C-43B2-A6E5-F3CD37C78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DE1514-B316-498B-B247-2400C50DC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CA2239-A8FE-43B7-B768-00BDE02A4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DD83E9-113B-4A96-B762-457E60C19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24A349-49BE-4AA4-B5DD-669D05D03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364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276E7-B562-4957-AF51-64B2BDCDC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B9F09F-11A3-49FE-B5F0-72D9661E4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93C35B-9B76-4332-9329-91117C5061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2E4C97-6470-4CDA-891C-EC2898482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BD9F48-82D5-4270-A2E1-256002F07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E2525E-A741-43F3-9985-D4A2F0C41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966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9D228F-79D8-4D97-BFAB-B2B193DE1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A55865-4B2E-4CA6-B631-3AA739305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3992EF-4D8C-4222-9209-E312903479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98EB7-6F9A-4843-AFFA-CB01173D1DCB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56456A-E2BD-4F1E-A10A-11214B9323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DF5A30-ABD7-47B9-9C10-9B4C790F1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3F8AF-2EF3-4643-989A-F97AB8ECC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117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B63C514-CFB8-46EC-8EB1-04C96F28A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AD195E-74B6-4319-8E92-E88121115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4C801-1559-4388-ABAC-7FED3B472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FB8A73-7F75-461F-B1CC-E6428C996C05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69841A-BB16-4C77-A588-390E66AE8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AE52EA-ADC8-4E72-88DF-94CA5EFA93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518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래픽 29">
            <a:extLst>
              <a:ext uri="{FF2B5EF4-FFF2-40B4-BE49-F238E27FC236}">
                <a16:creationId xmlns:a16="http://schemas.microsoft.com/office/drawing/2014/main" id="{2BEFA288-75F7-495C-930A-D01BC4217F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92880" y="304124"/>
            <a:ext cx="9007200" cy="7154973"/>
          </a:xfrm>
          <a:prstGeom prst="rect">
            <a:avLst/>
          </a:prstGeom>
        </p:spPr>
      </p:pic>
      <p:pic>
        <p:nvPicPr>
          <p:cNvPr id="22" name="그래픽 21">
            <a:extLst>
              <a:ext uri="{FF2B5EF4-FFF2-40B4-BE49-F238E27FC236}">
                <a16:creationId xmlns:a16="http://schemas.microsoft.com/office/drawing/2014/main" id="{1E6276DB-F008-432D-9FAD-0FD426244A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07205" y="312440"/>
            <a:ext cx="8577590" cy="7056000"/>
          </a:xfrm>
          <a:prstGeom prst="rect">
            <a:avLst/>
          </a:prstGeom>
          <a:effectLst>
            <a:outerShdw blurRad="76200" dir="5400000" algn="ctr" rotWithShape="0">
              <a:srgbClr val="939ACC"/>
            </a:outerShdw>
          </a:effectLst>
        </p:spPr>
      </p:pic>
      <p:pic>
        <p:nvPicPr>
          <p:cNvPr id="44" name="그래픽 43">
            <a:extLst>
              <a:ext uri="{FF2B5EF4-FFF2-40B4-BE49-F238E27FC236}">
                <a16:creationId xmlns:a16="http://schemas.microsoft.com/office/drawing/2014/main" id="{77BDCA39-2F08-481E-A6CC-0D0C8761CF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07205" y="316346"/>
            <a:ext cx="8577590" cy="7056000"/>
          </a:xfrm>
          <a:prstGeom prst="rect">
            <a:avLst/>
          </a:prstGeom>
          <a:effectLst>
            <a:outerShdw blurRad="76200" dir="5400000" algn="ctr" rotWithShape="0">
              <a:srgbClr val="939ACC"/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81CF2A-416B-A346-9F10-5BF451CE093F}"/>
              </a:ext>
            </a:extLst>
          </p:cNvPr>
          <p:cNvSpPr txBox="1"/>
          <p:nvPr/>
        </p:nvSpPr>
        <p:spPr>
          <a:xfrm>
            <a:off x="2674658" y="2003167"/>
            <a:ext cx="68426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dirty="0">
                <a:solidFill>
                  <a:schemeClr val="bg1"/>
                </a:solidFill>
                <a:latin typeface="Noto Sans CJK KR Medium"/>
                <a:ea typeface="둥근모꼴" panose="00000500000000000000"/>
                <a:cs typeface="둥근모꼴" panose="00000500000000000000" pitchFamily="50" charset="-127"/>
              </a:rPr>
              <a:t>2DGP </a:t>
            </a:r>
            <a:r>
              <a:rPr kumimoji="1" lang="en-US" altLang="ko-KR" sz="4400" dirty="0" err="1">
                <a:solidFill>
                  <a:schemeClr val="bg1"/>
                </a:solidFill>
                <a:latin typeface="Noto Sans CJK KR Medium"/>
                <a:ea typeface="둥근모꼴" panose="00000500000000000000"/>
                <a:cs typeface="둥근모꼴" panose="00000500000000000000" pitchFamily="50" charset="-127"/>
              </a:rPr>
              <a:t>TermProject</a:t>
            </a:r>
            <a:endParaRPr kumimoji="1" lang="en-US" altLang="ko-KR" sz="4400" dirty="0">
              <a:solidFill>
                <a:schemeClr val="bg1"/>
              </a:solidFill>
              <a:latin typeface="Noto Sans CJK KR Medium"/>
              <a:ea typeface="둥근모꼴" panose="00000500000000000000"/>
              <a:cs typeface="둥근모꼴" panose="00000500000000000000" pitchFamily="50" charset="-127"/>
            </a:endParaRPr>
          </a:p>
          <a:p>
            <a:pPr algn="ctr"/>
            <a:r>
              <a:rPr kumimoji="1" lang="en-US" altLang="ko-KR" sz="4400" dirty="0">
                <a:solidFill>
                  <a:schemeClr val="bg1"/>
                </a:solidFill>
                <a:latin typeface="Noto Sans CJK KR Medium"/>
                <a:ea typeface="둥근모꼴" panose="00000500000000000000"/>
                <a:cs typeface="둥근모꼴" panose="00000500000000000000" pitchFamily="50" charset="-127"/>
              </a:rPr>
              <a:t>2</a:t>
            </a:r>
            <a:r>
              <a:rPr kumimoji="1" lang="ko-KR" altLang="en-US" sz="4400" dirty="0">
                <a:solidFill>
                  <a:schemeClr val="bg1"/>
                </a:solidFill>
                <a:latin typeface="Noto Sans CJK KR Medium"/>
                <a:ea typeface="둥근모꼴" panose="00000500000000000000"/>
                <a:cs typeface="둥근모꼴" panose="00000500000000000000" pitchFamily="50" charset="-127"/>
              </a:rPr>
              <a:t>차 발표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A9AA56-F657-A64F-A537-86A195539BC3}"/>
              </a:ext>
            </a:extLst>
          </p:cNvPr>
          <p:cNvSpPr txBox="1"/>
          <p:nvPr/>
        </p:nvSpPr>
        <p:spPr>
          <a:xfrm>
            <a:off x="4228731" y="4559209"/>
            <a:ext cx="37345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pc="300" dirty="0">
                <a:solidFill>
                  <a:srgbClr val="53DFFA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게임공학과</a:t>
            </a:r>
            <a:endParaRPr kumimoji="1" lang="en-US" altLang="ko-KR" spc="300" dirty="0">
              <a:solidFill>
                <a:srgbClr val="53DFFA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  <a:p>
            <a:pPr algn="ctr"/>
            <a:r>
              <a:rPr kumimoji="1" lang="en-US" altLang="ko-KR" spc="300" dirty="0">
                <a:solidFill>
                  <a:srgbClr val="53DFFA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2016180031</a:t>
            </a:r>
          </a:p>
          <a:p>
            <a:pPr algn="ctr"/>
            <a:r>
              <a:rPr kumimoji="1" lang="ko-KR" altLang="en-US" spc="300" dirty="0">
                <a:solidFill>
                  <a:srgbClr val="53DFFA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윤석준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72484CD-F4D2-46D8-86DB-582B3A4115F4}"/>
              </a:ext>
            </a:extLst>
          </p:cNvPr>
          <p:cNvSpPr txBox="1"/>
          <p:nvPr/>
        </p:nvSpPr>
        <p:spPr>
          <a:xfrm>
            <a:off x="8175317" y="969410"/>
            <a:ext cx="1178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dirty="0">
                <a:solidFill>
                  <a:schemeClr val="bg1">
                    <a:lumMod val="75000"/>
                  </a:schemeClr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STAGE 01</a:t>
            </a:r>
            <a:endParaRPr kumimoji="1" lang="ko-KR" altLang="en-US" dirty="0">
              <a:solidFill>
                <a:schemeClr val="bg1">
                  <a:lumMod val="75000"/>
                </a:schemeClr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2689F8B-CD21-4F9C-A918-0C034B3B0F80}"/>
              </a:ext>
            </a:extLst>
          </p:cNvPr>
          <p:cNvGrpSpPr/>
          <p:nvPr/>
        </p:nvGrpSpPr>
        <p:grpSpPr>
          <a:xfrm>
            <a:off x="3422684" y="5136538"/>
            <a:ext cx="1051560" cy="1081614"/>
            <a:chOff x="2512769" y="5260574"/>
            <a:chExt cx="1051560" cy="1081614"/>
          </a:xfrm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350FE658-B024-45B7-9B22-6B043E97B5BD}"/>
                </a:ext>
              </a:extLst>
            </p:cNvPr>
            <p:cNvSpPr/>
            <p:nvPr/>
          </p:nvSpPr>
          <p:spPr>
            <a:xfrm>
              <a:off x="2512769" y="5260574"/>
              <a:ext cx="1051560" cy="1081614"/>
            </a:xfrm>
            <a:custGeom>
              <a:avLst/>
              <a:gdLst>
                <a:gd name="connsiteX0" fmla="*/ 379015 w 1051560"/>
                <a:gd name="connsiteY0" fmla="*/ 0 h 1081614"/>
                <a:gd name="connsiteX1" fmla="*/ 678542 w 1051560"/>
                <a:gd name="connsiteY1" fmla="*/ 0 h 1081614"/>
                <a:gd name="connsiteX2" fmla="*/ 678542 w 1051560"/>
                <a:gd name="connsiteY2" fmla="*/ 261808 h 1081614"/>
                <a:gd name="connsiteX3" fmla="*/ 865916 w 1051560"/>
                <a:gd name="connsiteY3" fmla="*/ 261808 h 1081614"/>
                <a:gd name="connsiteX4" fmla="*/ 865916 w 1051560"/>
                <a:gd name="connsiteY4" fmla="*/ 407085 h 1081614"/>
                <a:gd name="connsiteX5" fmla="*/ 1051560 w 1051560"/>
                <a:gd name="connsiteY5" fmla="*/ 407085 h 1081614"/>
                <a:gd name="connsiteX6" fmla="*/ 1051560 w 1051560"/>
                <a:gd name="connsiteY6" fmla="*/ 1081614 h 1081614"/>
                <a:gd name="connsiteX7" fmla="*/ 0 w 1051560"/>
                <a:gd name="connsiteY7" fmla="*/ 1081614 h 1081614"/>
                <a:gd name="connsiteX8" fmla="*/ 0 w 1051560"/>
                <a:gd name="connsiteY8" fmla="*/ 407085 h 1081614"/>
                <a:gd name="connsiteX9" fmla="*/ 191641 w 1051560"/>
                <a:gd name="connsiteY9" fmla="*/ 407085 h 1081614"/>
                <a:gd name="connsiteX10" fmla="*/ 191641 w 1051560"/>
                <a:gd name="connsiteY10" fmla="*/ 261808 h 1081614"/>
                <a:gd name="connsiteX11" fmla="*/ 379015 w 1051560"/>
                <a:gd name="connsiteY11" fmla="*/ 261808 h 1081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51560" h="1081614">
                  <a:moveTo>
                    <a:pt x="379015" y="0"/>
                  </a:moveTo>
                  <a:lnTo>
                    <a:pt x="678542" y="0"/>
                  </a:lnTo>
                  <a:lnTo>
                    <a:pt x="678542" y="261808"/>
                  </a:lnTo>
                  <a:lnTo>
                    <a:pt x="865916" y="261808"/>
                  </a:lnTo>
                  <a:lnTo>
                    <a:pt x="865916" y="407085"/>
                  </a:lnTo>
                  <a:lnTo>
                    <a:pt x="1051560" y="407085"/>
                  </a:lnTo>
                  <a:lnTo>
                    <a:pt x="1051560" y="1081614"/>
                  </a:lnTo>
                  <a:lnTo>
                    <a:pt x="0" y="1081614"/>
                  </a:lnTo>
                  <a:lnTo>
                    <a:pt x="0" y="407085"/>
                  </a:lnTo>
                  <a:lnTo>
                    <a:pt x="191641" y="407085"/>
                  </a:lnTo>
                  <a:lnTo>
                    <a:pt x="191641" y="261808"/>
                  </a:lnTo>
                  <a:lnTo>
                    <a:pt x="379015" y="26180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4E24580-202A-4559-8B43-032785E4A512}"/>
                </a:ext>
              </a:extLst>
            </p:cNvPr>
            <p:cNvGrpSpPr/>
            <p:nvPr/>
          </p:nvGrpSpPr>
          <p:grpSpPr>
            <a:xfrm>
              <a:off x="2599756" y="5288719"/>
              <a:ext cx="877586" cy="951988"/>
              <a:chOff x="2491995" y="5520951"/>
              <a:chExt cx="877586" cy="951988"/>
            </a:xfrm>
          </p:grpSpPr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189C6158-D419-4546-8F7D-33FA1E534A38}"/>
                  </a:ext>
                </a:extLst>
              </p:cNvPr>
              <p:cNvSpPr/>
              <p:nvPr/>
            </p:nvSpPr>
            <p:spPr>
              <a:xfrm flipH="1">
                <a:off x="2697638" y="6165010"/>
                <a:ext cx="130143" cy="234418"/>
              </a:xfrm>
              <a:custGeom>
                <a:avLst/>
                <a:gdLst>
                  <a:gd name="connsiteX0" fmla="*/ 230911 w 230911"/>
                  <a:gd name="connsiteY0" fmla="*/ 0 h 415925"/>
                  <a:gd name="connsiteX1" fmla="*/ 0 w 230911"/>
                  <a:gd name="connsiteY1" fmla="*/ 0 h 415925"/>
                  <a:gd name="connsiteX2" fmla="*/ 0 w 230911"/>
                  <a:gd name="connsiteY2" fmla="*/ 353060 h 415925"/>
                  <a:gd name="connsiteX3" fmla="*/ 57345 w 230911"/>
                  <a:gd name="connsiteY3" fmla="*/ 353060 h 415925"/>
                  <a:gd name="connsiteX4" fmla="*/ 57345 w 230911"/>
                  <a:gd name="connsiteY4" fmla="*/ 415925 h 415925"/>
                  <a:gd name="connsiteX5" fmla="*/ 173567 w 230911"/>
                  <a:gd name="connsiteY5" fmla="*/ 415925 h 415925"/>
                  <a:gd name="connsiteX6" fmla="*/ 173567 w 230911"/>
                  <a:gd name="connsiteY6" fmla="*/ 353060 h 415925"/>
                  <a:gd name="connsiteX7" fmla="*/ 230911 w 230911"/>
                  <a:gd name="connsiteY7" fmla="*/ 353060 h 415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911" h="415925">
                    <a:moveTo>
                      <a:pt x="230911" y="0"/>
                    </a:moveTo>
                    <a:lnTo>
                      <a:pt x="0" y="0"/>
                    </a:lnTo>
                    <a:lnTo>
                      <a:pt x="0" y="353060"/>
                    </a:lnTo>
                    <a:lnTo>
                      <a:pt x="57345" y="353060"/>
                    </a:lnTo>
                    <a:lnTo>
                      <a:pt x="57345" y="415925"/>
                    </a:lnTo>
                    <a:lnTo>
                      <a:pt x="173567" y="415925"/>
                    </a:lnTo>
                    <a:lnTo>
                      <a:pt x="173567" y="353060"/>
                    </a:lnTo>
                    <a:lnTo>
                      <a:pt x="230911" y="353060"/>
                    </a:lnTo>
                    <a:close/>
                  </a:path>
                </a:pathLst>
              </a:custGeom>
              <a:solidFill>
                <a:srgbClr val="EA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4320A759-341F-41E9-8167-59529575BE05}"/>
                  </a:ext>
                </a:extLst>
              </p:cNvPr>
              <p:cNvSpPr/>
              <p:nvPr/>
            </p:nvSpPr>
            <p:spPr>
              <a:xfrm flipH="1">
                <a:off x="3035218" y="6165010"/>
                <a:ext cx="130143" cy="234418"/>
              </a:xfrm>
              <a:custGeom>
                <a:avLst/>
                <a:gdLst>
                  <a:gd name="connsiteX0" fmla="*/ 230911 w 230911"/>
                  <a:gd name="connsiteY0" fmla="*/ 0 h 415925"/>
                  <a:gd name="connsiteX1" fmla="*/ 0 w 230911"/>
                  <a:gd name="connsiteY1" fmla="*/ 0 h 415925"/>
                  <a:gd name="connsiteX2" fmla="*/ 0 w 230911"/>
                  <a:gd name="connsiteY2" fmla="*/ 353060 h 415925"/>
                  <a:gd name="connsiteX3" fmla="*/ 57345 w 230911"/>
                  <a:gd name="connsiteY3" fmla="*/ 353060 h 415925"/>
                  <a:gd name="connsiteX4" fmla="*/ 57345 w 230911"/>
                  <a:gd name="connsiteY4" fmla="*/ 415925 h 415925"/>
                  <a:gd name="connsiteX5" fmla="*/ 173567 w 230911"/>
                  <a:gd name="connsiteY5" fmla="*/ 415925 h 415925"/>
                  <a:gd name="connsiteX6" fmla="*/ 173567 w 230911"/>
                  <a:gd name="connsiteY6" fmla="*/ 353060 h 415925"/>
                  <a:gd name="connsiteX7" fmla="*/ 230911 w 230911"/>
                  <a:gd name="connsiteY7" fmla="*/ 353060 h 415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0911" h="415925">
                    <a:moveTo>
                      <a:pt x="230911" y="0"/>
                    </a:moveTo>
                    <a:lnTo>
                      <a:pt x="0" y="0"/>
                    </a:lnTo>
                    <a:lnTo>
                      <a:pt x="0" y="353060"/>
                    </a:lnTo>
                    <a:lnTo>
                      <a:pt x="57345" y="353060"/>
                    </a:lnTo>
                    <a:lnTo>
                      <a:pt x="57345" y="415925"/>
                    </a:lnTo>
                    <a:lnTo>
                      <a:pt x="173567" y="415925"/>
                    </a:lnTo>
                    <a:lnTo>
                      <a:pt x="173567" y="353060"/>
                    </a:lnTo>
                    <a:lnTo>
                      <a:pt x="230911" y="353060"/>
                    </a:lnTo>
                    <a:close/>
                  </a:path>
                </a:pathLst>
              </a:custGeom>
              <a:solidFill>
                <a:srgbClr val="EA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자유형: 도형 26">
                <a:extLst>
                  <a:ext uri="{FF2B5EF4-FFF2-40B4-BE49-F238E27FC236}">
                    <a16:creationId xmlns:a16="http://schemas.microsoft.com/office/drawing/2014/main" id="{F66125B1-D1C8-414C-A1F0-E3A1D0FBBB5A}"/>
                  </a:ext>
                </a:extLst>
              </p:cNvPr>
              <p:cNvSpPr/>
              <p:nvPr/>
            </p:nvSpPr>
            <p:spPr>
              <a:xfrm>
                <a:off x="2491996" y="5520951"/>
                <a:ext cx="877585" cy="951988"/>
              </a:xfrm>
              <a:custGeom>
                <a:avLst/>
                <a:gdLst>
                  <a:gd name="connsiteX0" fmla="*/ 481290 w 1557089"/>
                  <a:gd name="connsiteY0" fmla="*/ 660145 h 1689100"/>
                  <a:gd name="connsiteX1" fmla="*/ 595590 w 1557089"/>
                  <a:gd name="connsiteY1" fmla="*/ 660145 h 1689100"/>
                  <a:gd name="connsiteX2" fmla="*/ 595590 w 1557089"/>
                  <a:gd name="connsiteY2" fmla="*/ 1201165 h 1689100"/>
                  <a:gd name="connsiteX3" fmla="*/ 498422 w 1557089"/>
                  <a:gd name="connsiteY3" fmla="*/ 1201165 h 1689100"/>
                  <a:gd name="connsiteX4" fmla="*/ 498422 w 1557089"/>
                  <a:gd name="connsiteY4" fmla="*/ 1267205 h 1689100"/>
                  <a:gd name="connsiteX5" fmla="*/ 415034 w 1557089"/>
                  <a:gd name="connsiteY5" fmla="*/ 1267205 h 1689100"/>
                  <a:gd name="connsiteX6" fmla="*/ 415034 w 1557089"/>
                  <a:gd name="connsiteY6" fmla="*/ 1381505 h 1689100"/>
                  <a:gd name="connsiteX7" fmla="*/ 363599 w 1557089"/>
                  <a:gd name="connsiteY7" fmla="*/ 1381505 h 1689100"/>
                  <a:gd name="connsiteX8" fmla="*/ 363599 w 1557089"/>
                  <a:gd name="connsiteY8" fmla="*/ 1439925 h 1689100"/>
                  <a:gd name="connsiteX9" fmla="*/ 300734 w 1557089"/>
                  <a:gd name="connsiteY9" fmla="*/ 1439925 h 1689100"/>
                  <a:gd name="connsiteX10" fmla="*/ 300734 w 1557089"/>
                  <a:gd name="connsiteY10" fmla="*/ 1498345 h 1689100"/>
                  <a:gd name="connsiteX11" fmla="*/ 242314 w 1557089"/>
                  <a:gd name="connsiteY11" fmla="*/ 1498345 h 1689100"/>
                  <a:gd name="connsiteX12" fmla="*/ 242314 w 1557089"/>
                  <a:gd name="connsiteY12" fmla="*/ 1556765 h 1689100"/>
                  <a:gd name="connsiteX13" fmla="*/ 171194 w 1557089"/>
                  <a:gd name="connsiteY13" fmla="*/ 1556765 h 1689100"/>
                  <a:gd name="connsiteX14" fmla="*/ 153414 w 1557089"/>
                  <a:gd name="connsiteY14" fmla="*/ 1556765 h 1689100"/>
                  <a:gd name="connsiteX15" fmla="*/ 121893 w 1557089"/>
                  <a:gd name="connsiteY15" fmla="*/ 1556765 h 1689100"/>
                  <a:gd name="connsiteX16" fmla="*/ 121893 w 1557089"/>
                  <a:gd name="connsiteY16" fmla="*/ 1689100 h 1689100"/>
                  <a:gd name="connsiteX17" fmla="*/ 0 w 1557089"/>
                  <a:gd name="connsiteY17" fmla="*/ 1689100 h 1689100"/>
                  <a:gd name="connsiteX18" fmla="*/ 0 w 1557089"/>
                  <a:gd name="connsiteY18" fmla="*/ 962405 h 1689100"/>
                  <a:gd name="connsiteX19" fmla="*/ 121893 w 1557089"/>
                  <a:gd name="connsiteY19" fmla="*/ 962405 h 1689100"/>
                  <a:gd name="connsiteX20" fmla="*/ 121893 w 1557089"/>
                  <a:gd name="connsiteY20" fmla="*/ 1142745 h 1689100"/>
                  <a:gd name="connsiteX21" fmla="*/ 153414 w 1557089"/>
                  <a:gd name="connsiteY21" fmla="*/ 1142745 h 1689100"/>
                  <a:gd name="connsiteX22" fmla="*/ 171194 w 1557089"/>
                  <a:gd name="connsiteY22" fmla="*/ 1142745 h 1689100"/>
                  <a:gd name="connsiteX23" fmla="*/ 186434 w 1557089"/>
                  <a:gd name="connsiteY23" fmla="*/ 1142745 h 1689100"/>
                  <a:gd name="connsiteX24" fmla="*/ 186434 w 1557089"/>
                  <a:gd name="connsiteY24" fmla="*/ 1084325 h 1689100"/>
                  <a:gd name="connsiteX25" fmla="*/ 249299 w 1557089"/>
                  <a:gd name="connsiteY25" fmla="*/ 1084325 h 1689100"/>
                  <a:gd name="connsiteX26" fmla="*/ 249299 w 1557089"/>
                  <a:gd name="connsiteY26" fmla="*/ 962405 h 1689100"/>
                  <a:gd name="connsiteX27" fmla="*/ 300734 w 1557089"/>
                  <a:gd name="connsiteY27" fmla="*/ 962405 h 1689100"/>
                  <a:gd name="connsiteX28" fmla="*/ 300734 w 1557089"/>
                  <a:gd name="connsiteY28" fmla="*/ 840485 h 1689100"/>
                  <a:gd name="connsiteX29" fmla="*/ 384122 w 1557089"/>
                  <a:gd name="connsiteY29" fmla="*/ 840485 h 1689100"/>
                  <a:gd name="connsiteX30" fmla="*/ 415034 w 1557089"/>
                  <a:gd name="connsiteY30" fmla="*/ 840485 h 1689100"/>
                  <a:gd name="connsiteX31" fmla="*/ 415034 w 1557089"/>
                  <a:gd name="connsiteY31" fmla="*/ 726185 h 1689100"/>
                  <a:gd name="connsiteX32" fmla="*/ 481290 w 1557089"/>
                  <a:gd name="connsiteY32" fmla="*/ 726185 h 1689100"/>
                  <a:gd name="connsiteX33" fmla="*/ 717484 w 1557089"/>
                  <a:gd name="connsiteY33" fmla="*/ 0 h 1689100"/>
                  <a:gd name="connsiteX34" fmla="*/ 840920 w 1557089"/>
                  <a:gd name="connsiteY34" fmla="*/ 0 h 1689100"/>
                  <a:gd name="connsiteX35" fmla="*/ 840920 w 1557089"/>
                  <a:gd name="connsiteY35" fmla="*/ 180340 h 1689100"/>
                  <a:gd name="connsiteX36" fmla="*/ 905420 w 1557089"/>
                  <a:gd name="connsiteY36" fmla="*/ 180340 h 1689100"/>
                  <a:gd name="connsiteX37" fmla="*/ 905420 w 1557089"/>
                  <a:gd name="connsiteY37" fmla="*/ 243840 h 1689100"/>
                  <a:gd name="connsiteX38" fmla="*/ 962812 w 1557089"/>
                  <a:gd name="connsiteY38" fmla="*/ 243840 h 1689100"/>
                  <a:gd name="connsiteX39" fmla="*/ 962812 w 1557089"/>
                  <a:gd name="connsiteY39" fmla="*/ 657860 h 1689100"/>
                  <a:gd name="connsiteX40" fmla="*/ 962812 w 1557089"/>
                  <a:gd name="connsiteY40" fmla="*/ 660145 h 1689100"/>
                  <a:gd name="connsiteX41" fmla="*/ 1075600 w 1557089"/>
                  <a:gd name="connsiteY41" fmla="*/ 660145 h 1689100"/>
                  <a:gd name="connsiteX42" fmla="*/ 1075600 w 1557089"/>
                  <a:gd name="connsiteY42" fmla="*/ 726185 h 1689100"/>
                  <a:gd name="connsiteX43" fmla="*/ 1141856 w 1557089"/>
                  <a:gd name="connsiteY43" fmla="*/ 726185 h 1689100"/>
                  <a:gd name="connsiteX44" fmla="*/ 1141856 w 1557089"/>
                  <a:gd name="connsiteY44" fmla="*/ 840485 h 1689100"/>
                  <a:gd name="connsiteX45" fmla="*/ 1172768 w 1557089"/>
                  <a:gd name="connsiteY45" fmla="*/ 840485 h 1689100"/>
                  <a:gd name="connsiteX46" fmla="*/ 1256156 w 1557089"/>
                  <a:gd name="connsiteY46" fmla="*/ 840485 h 1689100"/>
                  <a:gd name="connsiteX47" fmla="*/ 1256156 w 1557089"/>
                  <a:gd name="connsiteY47" fmla="*/ 962405 h 1689100"/>
                  <a:gd name="connsiteX48" fmla="*/ 1307591 w 1557089"/>
                  <a:gd name="connsiteY48" fmla="*/ 962405 h 1689100"/>
                  <a:gd name="connsiteX49" fmla="*/ 1307591 w 1557089"/>
                  <a:gd name="connsiteY49" fmla="*/ 1084325 h 1689100"/>
                  <a:gd name="connsiteX50" fmla="*/ 1370456 w 1557089"/>
                  <a:gd name="connsiteY50" fmla="*/ 1084325 h 1689100"/>
                  <a:gd name="connsiteX51" fmla="*/ 1370456 w 1557089"/>
                  <a:gd name="connsiteY51" fmla="*/ 1142745 h 1689100"/>
                  <a:gd name="connsiteX52" fmla="*/ 1385696 w 1557089"/>
                  <a:gd name="connsiteY52" fmla="*/ 1142745 h 1689100"/>
                  <a:gd name="connsiteX53" fmla="*/ 1403476 w 1557089"/>
                  <a:gd name="connsiteY53" fmla="*/ 1142745 h 1689100"/>
                  <a:gd name="connsiteX54" fmla="*/ 1435196 w 1557089"/>
                  <a:gd name="connsiteY54" fmla="*/ 1142745 h 1689100"/>
                  <a:gd name="connsiteX55" fmla="*/ 1435196 w 1557089"/>
                  <a:gd name="connsiteY55" fmla="*/ 962405 h 1689100"/>
                  <a:gd name="connsiteX56" fmla="*/ 1557089 w 1557089"/>
                  <a:gd name="connsiteY56" fmla="*/ 962405 h 1689100"/>
                  <a:gd name="connsiteX57" fmla="*/ 1557089 w 1557089"/>
                  <a:gd name="connsiteY57" fmla="*/ 1689100 h 1689100"/>
                  <a:gd name="connsiteX58" fmla="*/ 1435196 w 1557089"/>
                  <a:gd name="connsiteY58" fmla="*/ 1689100 h 1689100"/>
                  <a:gd name="connsiteX59" fmla="*/ 1435196 w 1557089"/>
                  <a:gd name="connsiteY59" fmla="*/ 1556765 h 1689100"/>
                  <a:gd name="connsiteX60" fmla="*/ 1403476 w 1557089"/>
                  <a:gd name="connsiteY60" fmla="*/ 1556765 h 1689100"/>
                  <a:gd name="connsiteX61" fmla="*/ 1385696 w 1557089"/>
                  <a:gd name="connsiteY61" fmla="*/ 1556765 h 1689100"/>
                  <a:gd name="connsiteX62" fmla="*/ 1314576 w 1557089"/>
                  <a:gd name="connsiteY62" fmla="*/ 1556765 h 1689100"/>
                  <a:gd name="connsiteX63" fmla="*/ 1314576 w 1557089"/>
                  <a:gd name="connsiteY63" fmla="*/ 1498345 h 1689100"/>
                  <a:gd name="connsiteX64" fmla="*/ 1256156 w 1557089"/>
                  <a:gd name="connsiteY64" fmla="*/ 1498345 h 1689100"/>
                  <a:gd name="connsiteX65" fmla="*/ 1256156 w 1557089"/>
                  <a:gd name="connsiteY65" fmla="*/ 1439925 h 1689100"/>
                  <a:gd name="connsiteX66" fmla="*/ 1193291 w 1557089"/>
                  <a:gd name="connsiteY66" fmla="*/ 1439925 h 1689100"/>
                  <a:gd name="connsiteX67" fmla="*/ 1193291 w 1557089"/>
                  <a:gd name="connsiteY67" fmla="*/ 1381505 h 1689100"/>
                  <a:gd name="connsiteX68" fmla="*/ 1141856 w 1557089"/>
                  <a:gd name="connsiteY68" fmla="*/ 1381505 h 1689100"/>
                  <a:gd name="connsiteX69" fmla="*/ 1141856 w 1557089"/>
                  <a:gd name="connsiteY69" fmla="*/ 1267205 h 1689100"/>
                  <a:gd name="connsiteX70" fmla="*/ 1058468 w 1557089"/>
                  <a:gd name="connsiteY70" fmla="*/ 1267205 h 1689100"/>
                  <a:gd name="connsiteX71" fmla="*/ 1058468 w 1557089"/>
                  <a:gd name="connsiteY71" fmla="*/ 1201165 h 1689100"/>
                  <a:gd name="connsiteX72" fmla="*/ 962812 w 1557089"/>
                  <a:gd name="connsiteY72" fmla="*/ 1201165 h 1689100"/>
                  <a:gd name="connsiteX73" fmla="*/ 962812 w 1557089"/>
                  <a:gd name="connsiteY73" fmla="*/ 1379220 h 1689100"/>
                  <a:gd name="connsiteX74" fmla="*/ 896557 w 1557089"/>
                  <a:gd name="connsiteY74" fmla="*/ 1379220 h 1689100"/>
                  <a:gd name="connsiteX75" fmla="*/ 896557 w 1557089"/>
                  <a:gd name="connsiteY75" fmla="*/ 1455420 h 1689100"/>
                  <a:gd name="connsiteX76" fmla="*/ 840920 w 1557089"/>
                  <a:gd name="connsiteY76" fmla="*/ 1455420 h 1689100"/>
                  <a:gd name="connsiteX77" fmla="*/ 840920 w 1557089"/>
                  <a:gd name="connsiteY77" fmla="*/ 1689100 h 1689100"/>
                  <a:gd name="connsiteX78" fmla="*/ 717484 w 1557089"/>
                  <a:gd name="connsiteY78" fmla="*/ 1689100 h 1689100"/>
                  <a:gd name="connsiteX79" fmla="*/ 717484 w 1557089"/>
                  <a:gd name="connsiteY79" fmla="*/ 1455420 h 1689100"/>
                  <a:gd name="connsiteX80" fmla="*/ 661847 w 1557089"/>
                  <a:gd name="connsiteY80" fmla="*/ 1455420 h 1689100"/>
                  <a:gd name="connsiteX81" fmla="*/ 661847 w 1557089"/>
                  <a:gd name="connsiteY81" fmla="*/ 1379220 h 1689100"/>
                  <a:gd name="connsiteX82" fmla="*/ 595591 w 1557089"/>
                  <a:gd name="connsiteY82" fmla="*/ 1379220 h 1689100"/>
                  <a:gd name="connsiteX83" fmla="*/ 595591 w 1557089"/>
                  <a:gd name="connsiteY83" fmla="*/ 1198880 h 1689100"/>
                  <a:gd name="connsiteX84" fmla="*/ 595591 w 1557089"/>
                  <a:gd name="connsiteY84" fmla="*/ 838200 h 1689100"/>
                  <a:gd name="connsiteX85" fmla="*/ 595591 w 1557089"/>
                  <a:gd name="connsiteY85" fmla="*/ 784860 h 1689100"/>
                  <a:gd name="connsiteX86" fmla="*/ 595591 w 1557089"/>
                  <a:gd name="connsiteY86" fmla="*/ 657860 h 1689100"/>
                  <a:gd name="connsiteX87" fmla="*/ 595591 w 1557089"/>
                  <a:gd name="connsiteY87" fmla="*/ 243840 h 1689100"/>
                  <a:gd name="connsiteX88" fmla="*/ 652984 w 1557089"/>
                  <a:gd name="connsiteY88" fmla="*/ 243840 h 1689100"/>
                  <a:gd name="connsiteX89" fmla="*/ 652984 w 1557089"/>
                  <a:gd name="connsiteY89" fmla="*/ 180340 h 1689100"/>
                  <a:gd name="connsiteX90" fmla="*/ 717484 w 1557089"/>
                  <a:gd name="connsiteY90" fmla="*/ 180340 h 168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</a:cxnLst>
                <a:rect l="l" t="t" r="r" b="b"/>
                <a:pathLst>
                  <a:path w="1557089" h="1689100">
                    <a:moveTo>
                      <a:pt x="481290" y="660145"/>
                    </a:moveTo>
                    <a:lnTo>
                      <a:pt x="595590" y="660145"/>
                    </a:lnTo>
                    <a:lnTo>
                      <a:pt x="595590" y="1201165"/>
                    </a:lnTo>
                    <a:lnTo>
                      <a:pt x="498422" y="1201165"/>
                    </a:lnTo>
                    <a:lnTo>
                      <a:pt x="498422" y="1267205"/>
                    </a:lnTo>
                    <a:lnTo>
                      <a:pt x="415034" y="1267205"/>
                    </a:lnTo>
                    <a:lnTo>
                      <a:pt x="415034" y="1381505"/>
                    </a:lnTo>
                    <a:lnTo>
                      <a:pt x="363599" y="1381505"/>
                    </a:lnTo>
                    <a:lnTo>
                      <a:pt x="363599" y="1439925"/>
                    </a:lnTo>
                    <a:lnTo>
                      <a:pt x="300734" y="1439925"/>
                    </a:lnTo>
                    <a:lnTo>
                      <a:pt x="300734" y="1498345"/>
                    </a:lnTo>
                    <a:lnTo>
                      <a:pt x="242314" y="1498345"/>
                    </a:lnTo>
                    <a:lnTo>
                      <a:pt x="242314" y="1556765"/>
                    </a:lnTo>
                    <a:lnTo>
                      <a:pt x="171194" y="1556765"/>
                    </a:lnTo>
                    <a:lnTo>
                      <a:pt x="153414" y="1556765"/>
                    </a:lnTo>
                    <a:lnTo>
                      <a:pt x="121893" y="1556765"/>
                    </a:lnTo>
                    <a:lnTo>
                      <a:pt x="121893" y="1689100"/>
                    </a:lnTo>
                    <a:lnTo>
                      <a:pt x="0" y="1689100"/>
                    </a:lnTo>
                    <a:lnTo>
                      <a:pt x="0" y="962405"/>
                    </a:lnTo>
                    <a:lnTo>
                      <a:pt x="121893" y="962405"/>
                    </a:lnTo>
                    <a:lnTo>
                      <a:pt x="121893" y="1142745"/>
                    </a:lnTo>
                    <a:lnTo>
                      <a:pt x="153414" y="1142745"/>
                    </a:lnTo>
                    <a:lnTo>
                      <a:pt x="171194" y="1142745"/>
                    </a:lnTo>
                    <a:lnTo>
                      <a:pt x="186434" y="1142745"/>
                    </a:lnTo>
                    <a:lnTo>
                      <a:pt x="186434" y="1084325"/>
                    </a:lnTo>
                    <a:lnTo>
                      <a:pt x="249299" y="1084325"/>
                    </a:lnTo>
                    <a:lnTo>
                      <a:pt x="249299" y="962405"/>
                    </a:lnTo>
                    <a:lnTo>
                      <a:pt x="300734" y="962405"/>
                    </a:lnTo>
                    <a:lnTo>
                      <a:pt x="300734" y="840485"/>
                    </a:lnTo>
                    <a:lnTo>
                      <a:pt x="384122" y="840485"/>
                    </a:lnTo>
                    <a:lnTo>
                      <a:pt x="415034" y="840485"/>
                    </a:lnTo>
                    <a:lnTo>
                      <a:pt x="415034" y="726185"/>
                    </a:lnTo>
                    <a:lnTo>
                      <a:pt x="481290" y="726185"/>
                    </a:lnTo>
                    <a:close/>
                    <a:moveTo>
                      <a:pt x="717484" y="0"/>
                    </a:moveTo>
                    <a:lnTo>
                      <a:pt x="840920" y="0"/>
                    </a:lnTo>
                    <a:lnTo>
                      <a:pt x="840920" y="180340"/>
                    </a:lnTo>
                    <a:lnTo>
                      <a:pt x="905420" y="180340"/>
                    </a:lnTo>
                    <a:lnTo>
                      <a:pt x="905420" y="243840"/>
                    </a:lnTo>
                    <a:lnTo>
                      <a:pt x="962812" y="243840"/>
                    </a:lnTo>
                    <a:lnTo>
                      <a:pt x="962812" y="657860"/>
                    </a:lnTo>
                    <a:lnTo>
                      <a:pt x="962812" y="660145"/>
                    </a:lnTo>
                    <a:lnTo>
                      <a:pt x="1075600" y="660145"/>
                    </a:lnTo>
                    <a:lnTo>
                      <a:pt x="1075600" y="726185"/>
                    </a:lnTo>
                    <a:lnTo>
                      <a:pt x="1141856" y="726185"/>
                    </a:lnTo>
                    <a:lnTo>
                      <a:pt x="1141856" y="840485"/>
                    </a:lnTo>
                    <a:lnTo>
                      <a:pt x="1172768" y="840485"/>
                    </a:lnTo>
                    <a:lnTo>
                      <a:pt x="1256156" y="840485"/>
                    </a:lnTo>
                    <a:lnTo>
                      <a:pt x="1256156" y="962405"/>
                    </a:lnTo>
                    <a:lnTo>
                      <a:pt x="1307591" y="962405"/>
                    </a:lnTo>
                    <a:lnTo>
                      <a:pt x="1307591" y="1084325"/>
                    </a:lnTo>
                    <a:lnTo>
                      <a:pt x="1370456" y="1084325"/>
                    </a:lnTo>
                    <a:lnTo>
                      <a:pt x="1370456" y="1142745"/>
                    </a:lnTo>
                    <a:lnTo>
                      <a:pt x="1385696" y="1142745"/>
                    </a:lnTo>
                    <a:lnTo>
                      <a:pt x="1403476" y="1142745"/>
                    </a:lnTo>
                    <a:lnTo>
                      <a:pt x="1435196" y="1142745"/>
                    </a:lnTo>
                    <a:lnTo>
                      <a:pt x="1435196" y="962405"/>
                    </a:lnTo>
                    <a:lnTo>
                      <a:pt x="1557089" y="962405"/>
                    </a:lnTo>
                    <a:lnTo>
                      <a:pt x="1557089" y="1689100"/>
                    </a:lnTo>
                    <a:lnTo>
                      <a:pt x="1435196" y="1689100"/>
                    </a:lnTo>
                    <a:lnTo>
                      <a:pt x="1435196" y="1556765"/>
                    </a:lnTo>
                    <a:lnTo>
                      <a:pt x="1403476" y="1556765"/>
                    </a:lnTo>
                    <a:lnTo>
                      <a:pt x="1385696" y="1556765"/>
                    </a:lnTo>
                    <a:lnTo>
                      <a:pt x="1314576" y="1556765"/>
                    </a:lnTo>
                    <a:lnTo>
                      <a:pt x="1314576" y="1498345"/>
                    </a:lnTo>
                    <a:lnTo>
                      <a:pt x="1256156" y="1498345"/>
                    </a:lnTo>
                    <a:lnTo>
                      <a:pt x="1256156" y="1439925"/>
                    </a:lnTo>
                    <a:lnTo>
                      <a:pt x="1193291" y="1439925"/>
                    </a:lnTo>
                    <a:lnTo>
                      <a:pt x="1193291" y="1381505"/>
                    </a:lnTo>
                    <a:lnTo>
                      <a:pt x="1141856" y="1381505"/>
                    </a:lnTo>
                    <a:lnTo>
                      <a:pt x="1141856" y="1267205"/>
                    </a:lnTo>
                    <a:lnTo>
                      <a:pt x="1058468" y="1267205"/>
                    </a:lnTo>
                    <a:lnTo>
                      <a:pt x="1058468" y="1201165"/>
                    </a:lnTo>
                    <a:lnTo>
                      <a:pt x="962812" y="1201165"/>
                    </a:lnTo>
                    <a:lnTo>
                      <a:pt x="962812" y="1379220"/>
                    </a:lnTo>
                    <a:lnTo>
                      <a:pt x="896557" y="1379220"/>
                    </a:lnTo>
                    <a:lnTo>
                      <a:pt x="896557" y="1455420"/>
                    </a:lnTo>
                    <a:lnTo>
                      <a:pt x="840920" y="1455420"/>
                    </a:lnTo>
                    <a:lnTo>
                      <a:pt x="840920" y="1689100"/>
                    </a:lnTo>
                    <a:lnTo>
                      <a:pt x="717484" y="1689100"/>
                    </a:lnTo>
                    <a:lnTo>
                      <a:pt x="717484" y="1455420"/>
                    </a:lnTo>
                    <a:lnTo>
                      <a:pt x="661847" y="1455420"/>
                    </a:lnTo>
                    <a:lnTo>
                      <a:pt x="661847" y="1379220"/>
                    </a:lnTo>
                    <a:lnTo>
                      <a:pt x="595591" y="1379220"/>
                    </a:lnTo>
                    <a:lnTo>
                      <a:pt x="595591" y="1198880"/>
                    </a:lnTo>
                    <a:lnTo>
                      <a:pt x="595591" y="838200"/>
                    </a:lnTo>
                    <a:lnTo>
                      <a:pt x="595591" y="784860"/>
                    </a:lnTo>
                    <a:lnTo>
                      <a:pt x="595591" y="657860"/>
                    </a:lnTo>
                    <a:lnTo>
                      <a:pt x="595591" y="243840"/>
                    </a:lnTo>
                    <a:lnTo>
                      <a:pt x="652984" y="243840"/>
                    </a:lnTo>
                    <a:lnTo>
                      <a:pt x="652984" y="180340"/>
                    </a:lnTo>
                    <a:lnTo>
                      <a:pt x="717484" y="1803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72DFE09B-8602-4B15-A824-5D6170DB3DCF}"/>
                  </a:ext>
                </a:extLst>
              </p:cNvPr>
              <p:cNvSpPr/>
              <p:nvPr/>
            </p:nvSpPr>
            <p:spPr>
              <a:xfrm flipH="1">
                <a:off x="3300880" y="5927514"/>
                <a:ext cx="68700" cy="135855"/>
              </a:xfrm>
              <a:prstGeom prst="rect">
                <a:avLst/>
              </a:prstGeom>
              <a:solidFill>
                <a:srgbClr val="EA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D4BEFA40-F36E-4EA6-B741-2B10DB06CC99}"/>
                  </a:ext>
                </a:extLst>
              </p:cNvPr>
              <p:cNvSpPr/>
              <p:nvPr/>
            </p:nvSpPr>
            <p:spPr>
              <a:xfrm flipH="1">
                <a:off x="2491995" y="5927514"/>
                <a:ext cx="68700" cy="135855"/>
              </a:xfrm>
              <a:prstGeom prst="rect">
                <a:avLst/>
              </a:prstGeom>
              <a:solidFill>
                <a:srgbClr val="EA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BB4CC5DF-B23B-4151-A626-AF0BBC91DC49}"/>
                  </a:ext>
                </a:extLst>
              </p:cNvPr>
              <p:cNvGrpSpPr/>
              <p:nvPr/>
            </p:nvGrpSpPr>
            <p:grpSpPr>
              <a:xfrm>
                <a:off x="2626849" y="5791659"/>
                <a:ext cx="607878" cy="237352"/>
                <a:chOff x="3183287" y="3091689"/>
                <a:chExt cx="1078550" cy="421131"/>
              </a:xfrm>
            </p:grpSpPr>
            <p:grpSp>
              <p:nvGrpSpPr>
                <p:cNvPr id="33" name="그룹 32">
                  <a:extLst>
                    <a:ext uri="{FF2B5EF4-FFF2-40B4-BE49-F238E27FC236}">
                      <a16:creationId xmlns:a16="http://schemas.microsoft.com/office/drawing/2014/main" id="{76730492-5336-42DA-81BA-A0D508341FBF}"/>
                    </a:ext>
                  </a:extLst>
                </p:cNvPr>
                <p:cNvGrpSpPr/>
                <p:nvPr/>
              </p:nvGrpSpPr>
              <p:grpSpPr>
                <a:xfrm>
                  <a:off x="3183287" y="3091689"/>
                  <a:ext cx="121893" cy="421131"/>
                  <a:chOff x="3183287" y="3091689"/>
                  <a:chExt cx="121893" cy="421131"/>
                </a:xfrm>
              </p:grpSpPr>
              <p:sp>
                <p:nvSpPr>
                  <p:cNvPr id="37" name="직사각형 36">
                    <a:extLst>
                      <a:ext uri="{FF2B5EF4-FFF2-40B4-BE49-F238E27FC236}">
                        <a16:creationId xmlns:a16="http://schemas.microsoft.com/office/drawing/2014/main" id="{D1DBB964-B663-463A-8339-DDB645A70C77}"/>
                      </a:ext>
                    </a:extLst>
                  </p:cNvPr>
                  <p:cNvSpPr/>
                  <p:nvPr/>
                </p:nvSpPr>
                <p:spPr>
                  <a:xfrm flipH="1">
                    <a:off x="3183287" y="3091689"/>
                    <a:ext cx="121893" cy="241046"/>
                  </a:xfrm>
                  <a:prstGeom prst="rect">
                    <a:avLst/>
                  </a:prstGeom>
                  <a:solidFill>
                    <a:srgbClr val="EA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8" name="직사각형 37">
                    <a:extLst>
                      <a:ext uri="{FF2B5EF4-FFF2-40B4-BE49-F238E27FC236}">
                        <a16:creationId xmlns:a16="http://schemas.microsoft.com/office/drawing/2014/main" id="{2984D045-0238-4EC0-BA8B-2C18F203A705}"/>
                      </a:ext>
                    </a:extLst>
                  </p:cNvPr>
                  <p:cNvSpPr/>
                  <p:nvPr/>
                </p:nvSpPr>
                <p:spPr>
                  <a:xfrm flipH="1">
                    <a:off x="3183287" y="3331592"/>
                    <a:ext cx="121893" cy="181228"/>
                  </a:xfrm>
                  <a:prstGeom prst="rect">
                    <a:avLst/>
                  </a:prstGeom>
                  <a:solidFill>
                    <a:srgbClr val="35A1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ADF1A682-4E78-42D8-B5E3-B094705E3735}"/>
                    </a:ext>
                  </a:extLst>
                </p:cNvPr>
                <p:cNvGrpSpPr/>
                <p:nvPr/>
              </p:nvGrpSpPr>
              <p:grpSpPr>
                <a:xfrm>
                  <a:off x="4139944" y="3091689"/>
                  <a:ext cx="121893" cy="421131"/>
                  <a:chOff x="4139944" y="3091689"/>
                  <a:chExt cx="121893" cy="421131"/>
                </a:xfrm>
              </p:grpSpPr>
              <p:sp>
                <p:nvSpPr>
                  <p:cNvPr id="35" name="직사각형 34">
                    <a:extLst>
                      <a:ext uri="{FF2B5EF4-FFF2-40B4-BE49-F238E27FC236}">
                        <a16:creationId xmlns:a16="http://schemas.microsoft.com/office/drawing/2014/main" id="{0D560F98-DAFD-42CF-BD01-7D58E99E5068}"/>
                      </a:ext>
                    </a:extLst>
                  </p:cNvPr>
                  <p:cNvSpPr/>
                  <p:nvPr/>
                </p:nvSpPr>
                <p:spPr>
                  <a:xfrm flipH="1">
                    <a:off x="4139944" y="3091689"/>
                    <a:ext cx="121893" cy="241046"/>
                  </a:xfrm>
                  <a:prstGeom prst="rect">
                    <a:avLst/>
                  </a:prstGeom>
                  <a:solidFill>
                    <a:srgbClr val="EA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6" name="직사각형 35">
                    <a:extLst>
                      <a:ext uri="{FF2B5EF4-FFF2-40B4-BE49-F238E27FC236}">
                        <a16:creationId xmlns:a16="http://schemas.microsoft.com/office/drawing/2014/main" id="{96BC11CB-968B-46B1-8025-A53A8DE78421}"/>
                      </a:ext>
                    </a:extLst>
                  </p:cNvPr>
                  <p:cNvSpPr/>
                  <p:nvPr/>
                </p:nvSpPr>
                <p:spPr>
                  <a:xfrm flipH="1">
                    <a:off x="4139944" y="3331592"/>
                    <a:ext cx="121893" cy="181228"/>
                  </a:xfrm>
                  <a:prstGeom prst="rect">
                    <a:avLst/>
                  </a:prstGeom>
                  <a:solidFill>
                    <a:srgbClr val="35A1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B0B5FCD6-803A-4B80-9936-E11EC5421527}"/>
                  </a:ext>
                </a:extLst>
              </p:cNvPr>
              <p:cNvSpPr/>
              <p:nvPr/>
            </p:nvSpPr>
            <p:spPr>
              <a:xfrm>
                <a:off x="2834158" y="5937749"/>
                <a:ext cx="193261" cy="165345"/>
              </a:xfrm>
              <a:custGeom>
                <a:avLst/>
                <a:gdLst>
                  <a:gd name="connsiteX0" fmla="*/ 53340 w 342900"/>
                  <a:gd name="connsiteY0" fmla="*/ 0 h 293370"/>
                  <a:gd name="connsiteX1" fmla="*/ 289560 w 342900"/>
                  <a:gd name="connsiteY1" fmla="*/ 0 h 293370"/>
                  <a:gd name="connsiteX2" fmla="*/ 289560 w 342900"/>
                  <a:gd name="connsiteY2" fmla="*/ 129540 h 293370"/>
                  <a:gd name="connsiteX3" fmla="*/ 342900 w 342900"/>
                  <a:gd name="connsiteY3" fmla="*/ 129540 h 293370"/>
                  <a:gd name="connsiteX4" fmla="*/ 342900 w 342900"/>
                  <a:gd name="connsiteY4" fmla="*/ 186690 h 293370"/>
                  <a:gd name="connsiteX5" fmla="*/ 342900 w 342900"/>
                  <a:gd name="connsiteY5" fmla="*/ 236220 h 293370"/>
                  <a:gd name="connsiteX6" fmla="*/ 342900 w 342900"/>
                  <a:gd name="connsiteY6" fmla="*/ 293370 h 293370"/>
                  <a:gd name="connsiteX7" fmla="*/ 240030 w 342900"/>
                  <a:gd name="connsiteY7" fmla="*/ 293370 h 293370"/>
                  <a:gd name="connsiteX8" fmla="*/ 240030 w 342900"/>
                  <a:gd name="connsiteY8" fmla="*/ 236220 h 293370"/>
                  <a:gd name="connsiteX9" fmla="*/ 102870 w 342900"/>
                  <a:gd name="connsiteY9" fmla="*/ 236220 h 293370"/>
                  <a:gd name="connsiteX10" fmla="*/ 102870 w 342900"/>
                  <a:gd name="connsiteY10" fmla="*/ 293370 h 293370"/>
                  <a:gd name="connsiteX11" fmla="*/ 0 w 342900"/>
                  <a:gd name="connsiteY11" fmla="*/ 293370 h 293370"/>
                  <a:gd name="connsiteX12" fmla="*/ 0 w 342900"/>
                  <a:gd name="connsiteY12" fmla="*/ 236220 h 293370"/>
                  <a:gd name="connsiteX13" fmla="*/ 0 w 342900"/>
                  <a:gd name="connsiteY13" fmla="*/ 186690 h 293370"/>
                  <a:gd name="connsiteX14" fmla="*/ 0 w 342900"/>
                  <a:gd name="connsiteY14" fmla="*/ 129540 h 293370"/>
                  <a:gd name="connsiteX15" fmla="*/ 53340 w 342900"/>
                  <a:gd name="connsiteY15" fmla="*/ 129540 h 293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42900" h="293370">
                    <a:moveTo>
                      <a:pt x="53340" y="0"/>
                    </a:moveTo>
                    <a:lnTo>
                      <a:pt x="289560" y="0"/>
                    </a:lnTo>
                    <a:lnTo>
                      <a:pt x="289560" y="129540"/>
                    </a:lnTo>
                    <a:lnTo>
                      <a:pt x="342900" y="129540"/>
                    </a:lnTo>
                    <a:lnTo>
                      <a:pt x="342900" y="186690"/>
                    </a:lnTo>
                    <a:lnTo>
                      <a:pt x="342900" y="236220"/>
                    </a:lnTo>
                    <a:lnTo>
                      <a:pt x="342900" y="293370"/>
                    </a:lnTo>
                    <a:lnTo>
                      <a:pt x="240030" y="293370"/>
                    </a:lnTo>
                    <a:lnTo>
                      <a:pt x="240030" y="236220"/>
                    </a:lnTo>
                    <a:lnTo>
                      <a:pt x="102870" y="236220"/>
                    </a:lnTo>
                    <a:lnTo>
                      <a:pt x="102870" y="293370"/>
                    </a:lnTo>
                    <a:lnTo>
                      <a:pt x="0" y="293370"/>
                    </a:lnTo>
                    <a:lnTo>
                      <a:pt x="0" y="236220"/>
                    </a:lnTo>
                    <a:lnTo>
                      <a:pt x="0" y="186690"/>
                    </a:lnTo>
                    <a:lnTo>
                      <a:pt x="0" y="129540"/>
                    </a:lnTo>
                    <a:lnTo>
                      <a:pt x="53340" y="129540"/>
                    </a:lnTo>
                    <a:close/>
                  </a:path>
                </a:pathLst>
              </a:custGeom>
              <a:solidFill>
                <a:srgbClr val="EA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6ADB9052-CA54-4EB5-9CDB-259D5A4E9DC3}"/>
              </a:ext>
            </a:extLst>
          </p:cNvPr>
          <p:cNvSpPr txBox="1"/>
          <p:nvPr/>
        </p:nvSpPr>
        <p:spPr>
          <a:xfrm>
            <a:off x="2590400" y="998174"/>
            <a:ext cx="67197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500" dirty="0">
                <a:solidFill>
                  <a:schemeClr val="bg1">
                    <a:lumMod val="75000"/>
                  </a:schemeClr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2DGP</a:t>
            </a:r>
            <a:endParaRPr kumimoji="1" lang="ko-KR" altLang="en-US" sz="1500" dirty="0">
              <a:solidFill>
                <a:schemeClr val="bg1">
                  <a:lumMod val="75000"/>
                </a:schemeClr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741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3D0D8B4-6E3C-49EF-9EA6-F47F887B64A9}"/>
              </a:ext>
            </a:extLst>
          </p:cNvPr>
          <p:cNvGrpSpPr/>
          <p:nvPr/>
        </p:nvGrpSpPr>
        <p:grpSpPr>
          <a:xfrm>
            <a:off x="897846" y="-106215"/>
            <a:ext cx="10396308" cy="7065309"/>
            <a:chOff x="897846" y="-106215"/>
            <a:chExt cx="10396308" cy="7065309"/>
          </a:xfrm>
        </p:grpSpPr>
        <p:pic>
          <p:nvPicPr>
            <p:cNvPr id="7" name="그래픽 6">
              <a:extLst>
                <a:ext uri="{FF2B5EF4-FFF2-40B4-BE49-F238E27FC236}">
                  <a16:creationId xmlns:a16="http://schemas.microsoft.com/office/drawing/2014/main" id="{814A8CAD-E131-4E33-A90C-FB8BDE06C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97846" y="-106215"/>
              <a:ext cx="10396308" cy="7065309"/>
            </a:xfrm>
            <a:prstGeom prst="rect">
              <a:avLst/>
            </a:prstGeom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EBCD455-B9D5-453B-ABB5-D4B495DE9EC4}"/>
                </a:ext>
              </a:extLst>
            </p:cNvPr>
            <p:cNvGrpSpPr/>
            <p:nvPr/>
          </p:nvGrpSpPr>
          <p:grpSpPr>
            <a:xfrm>
              <a:off x="1936968" y="5840218"/>
              <a:ext cx="8318064" cy="145470"/>
              <a:chOff x="1963369" y="5774178"/>
              <a:chExt cx="8318064" cy="145470"/>
            </a:xfrm>
          </p:grpSpPr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B9C0F0C7-E3A1-49B3-9019-164DC0D84395}"/>
                  </a:ext>
                </a:extLst>
              </p:cNvPr>
              <p:cNvSpPr/>
              <p:nvPr/>
            </p:nvSpPr>
            <p:spPr>
              <a:xfrm>
                <a:off x="1963369" y="5774178"/>
                <a:ext cx="248484" cy="145470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FA411349-351F-46BF-9D3D-91A772D04347}"/>
                  </a:ext>
                </a:extLst>
              </p:cNvPr>
              <p:cNvSpPr/>
              <p:nvPr/>
            </p:nvSpPr>
            <p:spPr>
              <a:xfrm>
                <a:off x="10032949" y="5774178"/>
                <a:ext cx="248484" cy="145470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DDFB7D0A-ED7D-45A0-A29E-4130B0A49B8C}"/>
                </a:ext>
              </a:extLst>
            </p:cNvPr>
            <p:cNvGrpSpPr/>
            <p:nvPr/>
          </p:nvGrpSpPr>
          <p:grpSpPr>
            <a:xfrm>
              <a:off x="2332899" y="4739955"/>
              <a:ext cx="7526202" cy="117364"/>
              <a:chOff x="2332899" y="4739955"/>
              <a:chExt cx="7526202" cy="117364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7D1F714D-94F7-4E7D-8605-0BE8A466787F}"/>
                  </a:ext>
                </a:extLst>
              </p:cNvPr>
              <p:cNvSpPr/>
              <p:nvPr/>
            </p:nvSpPr>
            <p:spPr>
              <a:xfrm>
                <a:off x="2332899" y="4739955"/>
                <a:ext cx="200474" cy="117364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타원 87">
                <a:extLst>
                  <a:ext uri="{FF2B5EF4-FFF2-40B4-BE49-F238E27FC236}">
                    <a16:creationId xmlns:a16="http://schemas.microsoft.com/office/drawing/2014/main" id="{970528ED-DFC0-40D7-9C88-9ADB3D8FECD1}"/>
                  </a:ext>
                </a:extLst>
              </p:cNvPr>
              <p:cNvSpPr/>
              <p:nvPr/>
            </p:nvSpPr>
            <p:spPr>
              <a:xfrm>
                <a:off x="9658627" y="4739955"/>
                <a:ext cx="200474" cy="117364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16" name="그래픽 15">
            <a:extLst>
              <a:ext uri="{FF2B5EF4-FFF2-40B4-BE49-F238E27FC236}">
                <a16:creationId xmlns:a16="http://schemas.microsoft.com/office/drawing/2014/main" id="{8EE609A6-CCA1-48FD-91D0-1381F3491F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10295" y="-101500"/>
            <a:ext cx="9971410" cy="7060594"/>
          </a:xfrm>
          <a:prstGeom prst="rect">
            <a:avLst/>
          </a:prstGeom>
          <a:effectLst>
            <a:outerShdw blurRad="76200" dir="5400000" algn="ctr" rotWithShape="0">
              <a:srgbClr val="939ACC"/>
            </a:outerShdw>
          </a:effectLst>
        </p:spPr>
      </p:pic>
      <p:sp>
        <p:nvSpPr>
          <p:cNvPr id="133" name="자유형 132">
            <a:extLst>
              <a:ext uri="{FF2B5EF4-FFF2-40B4-BE49-F238E27FC236}">
                <a16:creationId xmlns:a16="http://schemas.microsoft.com/office/drawing/2014/main" id="{6A0D6711-DB63-9D4D-B1EF-4AEB8C91D809}"/>
              </a:ext>
            </a:extLst>
          </p:cNvPr>
          <p:cNvSpPr/>
          <p:nvPr/>
        </p:nvSpPr>
        <p:spPr>
          <a:xfrm rot="20585071">
            <a:off x="2248718" y="5127701"/>
            <a:ext cx="2131092" cy="794806"/>
          </a:xfrm>
          <a:custGeom>
            <a:avLst/>
            <a:gdLst>
              <a:gd name="connsiteX0" fmla="*/ 1298319 w 2035029"/>
              <a:gd name="connsiteY0" fmla="*/ 86733 h 819972"/>
              <a:gd name="connsiteX1" fmla="*/ 2029141 w 2035029"/>
              <a:gd name="connsiteY1" fmla="*/ 662140 h 819972"/>
              <a:gd name="connsiteX2" fmla="*/ 1101705 w 2035029"/>
              <a:gd name="connsiteY2" fmla="*/ 733239 h 819972"/>
              <a:gd name="connsiteX3" fmla="*/ 936604 w 2035029"/>
              <a:gd name="connsiteY3" fmla="*/ 675854 h 819972"/>
              <a:gd name="connsiteX4" fmla="*/ 901447 w 2035029"/>
              <a:gd name="connsiteY4" fmla="*/ 660336 h 819972"/>
              <a:gd name="connsiteX5" fmla="*/ 844533 w 2035029"/>
              <a:gd name="connsiteY5" fmla="*/ 680843 h 819972"/>
              <a:gd name="connsiteX6" fmla="*/ 494716 w 2035029"/>
              <a:gd name="connsiteY6" fmla="*/ 723920 h 819972"/>
              <a:gd name="connsiteX7" fmla="*/ 0 w 2035029"/>
              <a:gd name="connsiteY7" fmla="*/ 576846 h 819972"/>
              <a:gd name="connsiteX8" fmla="*/ 494716 w 2035029"/>
              <a:gd name="connsiteY8" fmla="*/ 429772 h 819972"/>
              <a:gd name="connsiteX9" fmla="*/ 511725 w 2035029"/>
              <a:gd name="connsiteY9" fmla="*/ 430793 h 819972"/>
              <a:gd name="connsiteX10" fmla="*/ 457521 w 2035029"/>
              <a:gd name="connsiteY10" fmla="*/ 381631 h 819972"/>
              <a:gd name="connsiteX11" fmla="*/ 370884 w 2035029"/>
              <a:gd name="connsiteY11" fmla="*/ 157833 h 819972"/>
              <a:gd name="connsiteX12" fmla="*/ 1298319 w 2035029"/>
              <a:gd name="connsiteY12" fmla="*/ 86733 h 819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5029" h="819972">
                <a:moveTo>
                  <a:pt x="1298319" y="86733"/>
                </a:moveTo>
                <a:cubicBezTo>
                  <a:pt x="1756235" y="225994"/>
                  <a:pt x="2083434" y="483612"/>
                  <a:pt x="2029141" y="662140"/>
                </a:cubicBezTo>
                <a:cubicBezTo>
                  <a:pt x="1974847" y="840667"/>
                  <a:pt x="1559620" y="872500"/>
                  <a:pt x="1101705" y="733239"/>
                </a:cubicBezTo>
                <a:cubicBezTo>
                  <a:pt x="1044466" y="715832"/>
                  <a:pt x="989269" y="696575"/>
                  <a:pt x="936604" y="675854"/>
                </a:cubicBezTo>
                <a:lnTo>
                  <a:pt x="901447" y="660336"/>
                </a:lnTo>
                <a:lnTo>
                  <a:pt x="844533" y="680843"/>
                </a:lnTo>
                <a:cubicBezTo>
                  <a:pt x="755007" y="707458"/>
                  <a:pt x="631328" y="723920"/>
                  <a:pt x="494716" y="723920"/>
                </a:cubicBezTo>
                <a:cubicBezTo>
                  <a:pt x="221492" y="723920"/>
                  <a:pt x="0" y="658073"/>
                  <a:pt x="0" y="576846"/>
                </a:cubicBezTo>
                <a:cubicBezTo>
                  <a:pt x="0" y="495619"/>
                  <a:pt x="221492" y="429772"/>
                  <a:pt x="494716" y="429772"/>
                </a:cubicBezTo>
                <a:lnTo>
                  <a:pt x="511725" y="430793"/>
                </a:lnTo>
                <a:lnTo>
                  <a:pt x="457521" y="381631"/>
                </a:lnTo>
                <a:cubicBezTo>
                  <a:pt x="383811" y="302851"/>
                  <a:pt x="350524" y="224781"/>
                  <a:pt x="370884" y="157833"/>
                </a:cubicBezTo>
                <a:cubicBezTo>
                  <a:pt x="425177" y="-20695"/>
                  <a:pt x="840404" y="-52527"/>
                  <a:pt x="1298319" y="86733"/>
                </a:cubicBezTo>
                <a:close/>
              </a:path>
            </a:pathLst>
          </a:custGeom>
          <a:solidFill>
            <a:srgbClr val="8E9DB6">
              <a:alpha val="82000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9" name="자유형 108">
            <a:extLst>
              <a:ext uri="{FF2B5EF4-FFF2-40B4-BE49-F238E27FC236}">
                <a16:creationId xmlns:a16="http://schemas.microsoft.com/office/drawing/2014/main" id="{F4F1D9D4-6058-1F47-B03C-DE8172516114}"/>
              </a:ext>
            </a:extLst>
          </p:cNvPr>
          <p:cNvSpPr/>
          <p:nvPr/>
        </p:nvSpPr>
        <p:spPr>
          <a:xfrm>
            <a:off x="6650127" y="4860586"/>
            <a:ext cx="2838038" cy="1074852"/>
          </a:xfrm>
          <a:custGeom>
            <a:avLst/>
            <a:gdLst>
              <a:gd name="connsiteX0" fmla="*/ 1355898 w 2903736"/>
              <a:gd name="connsiteY0" fmla="*/ 0 h 1123662"/>
              <a:gd name="connsiteX1" fmla="*/ 1881719 w 2903736"/>
              <a:gd name="connsiteY1" fmla="*/ 265899 h 1123662"/>
              <a:gd name="connsiteX2" fmla="*/ 1880485 w 2903736"/>
              <a:gd name="connsiteY2" fmla="*/ 272089 h 1123662"/>
              <a:gd name="connsiteX3" fmla="*/ 1947075 w 2903736"/>
              <a:gd name="connsiteY3" fmla="*/ 250917 h 1123662"/>
              <a:gd name="connsiteX4" fmla="*/ 2265007 w 2903736"/>
              <a:gd name="connsiteY4" fmla="*/ 212090 h 1123662"/>
              <a:gd name="connsiteX5" fmla="*/ 2903736 w 2903736"/>
              <a:gd name="connsiteY5" fmla="*/ 505147 h 1123662"/>
              <a:gd name="connsiteX6" fmla="*/ 2265007 w 2903736"/>
              <a:gd name="connsiteY6" fmla="*/ 798204 h 1123662"/>
              <a:gd name="connsiteX7" fmla="*/ 2151756 w 2903736"/>
              <a:gd name="connsiteY7" fmla="*/ 792966 h 1123662"/>
              <a:gd name="connsiteX8" fmla="*/ 2153810 w 2903736"/>
              <a:gd name="connsiteY8" fmla="*/ 802740 h 1123662"/>
              <a:gd name="connsiteX9" fmla="*/ 1484937 w 2903736"/>
              <a:gd name="connsiteY9" fmla="*/ 1123662 h 1123662"/>
              <a:gd name="connsiteX10" fmla="*/ 816064 w 2903736"/>
              <a:gd name="connsiteY10" fmla="*/ 802740 h 1123662"/>
              <a:gd name="connsiteX11" fmla="*/ 817593 w 2903736"/>
              <a:gd name="connsiteY11" fmla="*/ 795461 h 1123662"/>
              <a:gd name="connsiteX12" fmla="*/ 767129 w 2903736"/>
              <a:gd name="connsiteY12" fmla="*/ 802474 h 1123662"/>
              <a:gd name="connsiteX13" fmla="*/ 638458 w 2903736"/>
              <a:gd name="connsiteY13" fmla="*/ 808281 h 1123662"/>
              <a:gd name="connsiteX14" fmla="*/ 0 w 2903736"/>
              <a:gd name="connsiteY14" fmla="*/ 522454 h 1123662"/>
              <a:gd name="connsiteX15" fmla="*/ 638458 w 2903736"/>
              <a:gd name="connsiteY15" fmla="*/ 236627 h 1123662"/>
              <a:gd name="connsiteX16" fmla="*/ 751476 w 2903736"/>
              <a:gd name="connsiteY16" fmla="*/ 241092 h 1123662"/>
              <a:gd name="connsiteX17" fmla="*/ 833056 w 2903736"/>
              <a:gd name="connsiteY17" fmla="*/ 250957 h 1123662"/>
              <a:gd name="connsiteX18" fmla="*/ 840760 w 2903736"/>
              <a:gd name="connsiteY18" fmla="*/ 212311 h 1123662"/>
              <a:gd name="connsiteX19" fmla="*/ 1355898 w 2903736"/>
              <a:gd name="connsiteY19" fmla="*/ 0 h 1123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903736" h="1123662">
                <a:moveTo>
                  <a:pt x="1355898" y="0"/>
                </a:moveTo>
                <a:cubicBezTo>
                  <a:pt x="1646301" y="0"/>
                  <a:pt x="1881719" y="119047"/>
                  <a:pt x="1881719" y="265899"/>
                </a:cubicBezTo>
                <a:lnTo>
                  <a:pt x="1880485" y="272089"/>
                </a:lnTo>
                <a:lnTo>
                  <a:pt x="1947075" y="250917"/>
                </a:lnTo>
                <a:cubicBezTo>
                  <a:pt x="2040699" y="226217"/>
                  <a:pt x="2149258" y="212090"/>
                  <a:pt x="2265007" y="212090"/>
                </a:cubicBezTo>
                <a:cubicBezTo>
                  <a:pt x="2617767" y="212090"/>
                  <a:pt x="2903736" y="343296"/>
                  <a:pt x="2903736" y="505147"/>
                </a:cubicBezTo>
                <a:cubicBezTo>
                  <a:pt x="2903736" y="666998"/>
                  <a:pt x="2617767" y="798204"/>
                  <a:pt x="2265007" y="798204"/>
                </a:cubicBezTo>
                <a:lnTo>
                  <a:pt x="2151756" y="792966"/>
                </a:lnTo>
                <a:lnTo>
                  <a:pt x="2153810" y="802740"/>
                </a:lnTo>
                <a:cubicBezTo>
                  <a:pt x="2153810" y="979980"/>
                  <a:pt x="1854345" y="1123662"/>
                  <a:pt x="1484937" y="1123662"/>
                </a:cubicBezTo>
                <a:cubicBezTo>
                  <a:pt x="1115529" y="1123662"/>
                  <a:pt x="816064" y="979980"/>
                  <a:pt x="816064" y="802740"/>
                </a:cubicBezTo>
                <a:lnTo>
                  <a:pt x="817593" y="795461"/>
                </a:lnTo>
                <a:lnTo>
                  <a:pt x="767129" y="802474"/>
                </a:lnTo>
                <a:cubicBezTo>
                  <a:pt x="725567" y="806282"/>
                  <a:pt x="682534" y="808281"/>
                  <a:pt x="638458" y="808281"/>
                </a:cubicBezTo>
                <a:cubicBezTo>
                  <a:pt x="285847" y="808281"/>
                  <a:pt x="0" y="680312"/>
                  <a:pt x="0" y="522454"/>
                </a:cubicBezTo>
                <a:cubicBezTo>
                  <a:pt x="0" y="364596"/>
                  <a:pt x="285847" y="236627"/>
                  <a:pt x="638458" y="236627"/>
                </a:cubicBezTo>
                <a:cubicBezTo>
                  <a:pt x="677025" y="236627"/>
                  <a:pt x="714793" y="238158"/>
                  <a:pt x="751476" y="241092"/>
                </a:cubicBezTo>
                <a:lnTo>
                  <a:pt x="833056" y="250957"/>
                </a:lnTo>
                <a:lnTo>
                  <a:pt x="840760" y="212311"/>
                </a:lnTo>
                <a:cubicBezTo>
                  <a:pt x="889790" y="91145"/>
                  <a:pt x="1101795" y="0"/>
                  <a:pt x="1355898" y="0"/>
                </a:cubicBezTo>
                <a:close/>
              </a:path>
            </a:pathLst>
          </a:custGeom>
          <a:solidFill>
            <a:srgbClr val="8E9DB6">
              <a:alpha val="83000"/>
            </a:srgbClr>
          </a:solidFill>
          <a:ln w="4762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B3372789-7605-BF4B-9373-4281853FE72D}"/>
              </a:ext>
            </a:extLst>
          </p:cNvPr>
          <p:cNvGrpSpPr/>
          <p:nvPr/>
        </p:nvGrpSpPr>
        <p:grpSpPr>
          <a:xfrm>
            <a:off x="2994272" y="4951119"/>
            <a:ext cx="1410831" cy="675741"/>
            <a:chOff x="2535527" y="5351474"/>
            <a:chExt cx="1410831" cy="675741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C5094882-DD8A-1248-A7DE-8ADBF979AF37}"/>
                </a:ext>
              </a:extLst>
            </p:cNvPr>
            <p:cNvSpPr/>
            <p:nvPr/>
          </p:nvSpPr>
          <p:spPr>
            <a:xfrm>
              <a:off x="2535527" y="5351474"/>
              <a:ext cx="1410831" cy="675741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709AD780-C598-5D44-99E3-F75CB5C6F568}"/>
                </a:ext>
              </a:extLst>
            </p:cNvPr>
            <p:cNvSpPr/>
            <p:nvPr/>
          </p:nvSpPr>
          <p:spPr>
            <a:xfrm>
              <a:off x="2535527" y="5351474"/>
              <a:ext cx="1410831" cy="53136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72" name="타원 71">
            <a:extLst>
              <a:ext uri="{FF2B5EF4-FFF2-40B4-BE49-F238E27FC236}">
                <a16:creationId xmlns:a16="http://schemas.microsoft.com/office/drawing/2014/main" id="{ACFDE0C9-6467-C246-AA29-B7889CD44A0B}"/>
              </a:ext>
            </a:extLst>
          </p:cNvPr>
          <p:cNvSpPr/>
          <p:nvPr/>
        </p:nvSpPr>
        <p:spPr>
          <a:xfrm rot="20779539">
            <a:off x="2967044" y="5090965"/>
            <a:ext cx="900902" cy="32046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141" name="그룹 140">
            <a:extLst>
              <a:ext uri="{FF2B5EF4-FFF2-40B4-BE49-F238E27FC236}">
                <a16:creationId xmlns:a16="http://schemas.microsoft.com/office/drawing/2014/main" id="{F32B6178-39C4-EF4B-8F73-24625A0DE239}"/>
              </a:ext>
            </a:extLst>
          </p:cNvPr>
          <p:cNvGrpSpPr/>
          <p:nvPr/>
        </p:nvGrpSpPr>
        <p:grpSpPr>
          <a:xfrm rot="21257555">
            <a:off x="2999113" y="3591832"/>
            <a:ext cx="1223203" cy="1681434"/>
            <a:chOff x="3017230" y="3819868"/>
            <a:chExt cx="1223203" cy="1681434"/>
          </a:xfrm>
        </p:grpSpPr>
        <p:sp>
          <p:nvSpPr>
            <p:cNvPr id="70" name="자유형 69">
              <a:extLst>
                <a:ext uri="{FF2B5EF4-FFF2-40B4-BE49-F238E27FC236}">
                  <a16:creationId xmlns:a16="http://schemas.microsoft.com/office/drawing/2014/main" id="{17B1E6A7-3E01-954A-9847-EDDD8FC036D1}"/>
                </a:ext>
              </a:extLst>
            </p:cNvPr>
            <p:cNvSpPr/>
            <p:nvPr/>
          </p:nvSpPr>
          <p:spPr>
            <a:xfrm>
              <a:off x="3527198" y="4794654"/>
              <a:ext cx="280100" cy="706648"/>
            </a:xfrm>
            <a:custGeom>
              <a:avLst/>
              <a:gdLst>
                <a:gd name="connsiteX0" fmla="*/ 7383 w 280100"/>
                <a:gd name="connsiteY0" fmla="*/ 0 h 706648"/>
                <a:gd name="connsiteX1" fmla="*/ 280099 w 280100"/>
                <a:gd name="connsiteY1" fmla="*/ 0 h 706648"/>
                <a:gd name="connsiteX2" fmla="*/ 280099 w 280100"/>
                <a:gd name="connsiteY2" fmla="*/ 566593 h 706648"/>
                <a:gd name="connsiteX3" fmla="*/ 280100 w 280100"/>
                <a:gd name="connsiteY3" fmla="*/ 566598 h 706648"/>
                <a:gd name="connsiteX4" fmla="*/ 280099 w 280100"/>
                <a:gd name="connsiteY4" fmla="*/ 566603 h 706648"/>
                <a:gd name="connsiteX5" fmla="*/ 280099 w 280100"/>
                <a:gd name="connsiteY5" fmla="*/ 593762 h 706648"/>
                <a:gd name="connsiteX6" fmla="*/ 274616 w 280100"/>
                <a:gd name="connsiteY6" fmla="*/ 593762 h 706648"/>
                <a:gd name="connsiteX7" fmla="*/ 269094 w 280100"/>
                <a:gd name="connsiteY7" fmla="*/ 621112 h 706648"/>
                <a:gd name="connsiteX8" fmla="*/ 140050 w 280100"/>
                <a:gd name="connsiteY8" fmla="*/ 706648 h 706648"/>
                <a:gd name="connsiteX9" fmla="*/ 0 w 280100"/>
                <a:gd name="connsiteY9" fmla="*/ 566598 h 706648"/>
                <a:gd name="connsiteX10" fmla="*/ 7383 w 280100"/>
                <a:gd name="connsiteY10" fmla="*/ 530029 h 706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0100" h="706648">
                  <a:moveTo>
                    <a:pt x="7383" y="0"/>
                  </a:moveTo>
                  <a:lnTo>
                    <a:pt x="280099" y="0"/>
                  </a:lnTo>
                  <a:lnTo>
                    <a:pt x="280099" y="566593"/>
                  </a:lnTo>
                  <a:lnTo>
                    <a:pt x="280100" y="566598"/>
                  </a:lnTo>
                  <a:lnTo>
                    <a:pt x="280099" y="566603"/>
                  </a:lnTo>
                  <a:lnTo>
                    <a:pt x="280099" y="593762"/>
                  </a:lnTo>
                  <a:lnTo>
                    <a:pt x="274616" y="593762"/>
                  </a:lnTo>
                  <a:lnTo>
                    <a:pt x="269094" y="621112"/>
                  </a:lnTo>
                  <a:cubicBezTo>
                    <a:pt x="247833" y="671378"/>
                    <a:pt x="198060" y="706648"/>
                    <a:pt x="140050" y="706648"/>
                  </a:cubicBezTo>
                  <a:cubicBezTo>
                    <a:pt x="62703" y="706648"/>
                    <a:pt x="0" y="643945"/>
                    <a:pt x="0" y="566598"/>
                  </a:cubicBezTo>
                  <a:lnTo>
                    <a:pt x="7383" y="53002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F27557EC-EF5C-FA43-930C-986EF1DF7A26}"/>
                </a:ext>
              </a:extLst>
            </p:cNvPr>
            <p:cNvSpPr/>
            <p:nvPr/>
          </p:nvSpPr>
          <p:spPr>
            <a:xfrm>
              <a:off x="3101444" y="3819868"/>
              <a:ext cx="1138989" cy="1138989"/>
            </a:xfrm>
            <a:prstGeom prst="ellipse">
              <a:avLst/>
            </a:prstGeom>
            <a:solidFill>
              <a:srgbClr val="E92557"/>
            </a:solidFill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44F0FFD3-47EF-9945-AD04-7C7D756F8CA0}"/>
                </a:ext>
              </a:extLst>
            </p:cNvPr>
            <p:cNvSpPr/>
            <p:nvPr/>
          </p:nvSpPr>
          <p:spPr>
            <a:xfrm rot="1071209">
              <a:off x="3737136" y="3969022"/>
              <a:ext cx="220611" cy="132545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DAA583E2-71C8-D74D-ABDC-13FF2E861B4B}"/>
                </a:ext>
              </a:extLst>
            </p:cNvPr>
            <p:cNvSpPr/>
            <p:nvPr/>
          </p:nvSpPr>
          <p:spPr>
            <a:xfrm rot="1672155">
              <a:off x="3017230" y="4120522"/>
              <a:ext cx="1101264" cy="794956"/>
            </a:xfrm>
            <a:prstGeom prst="ellipse">
              <a:avLst/>
            </a:prstGeom>
            <a:solidFill>
              <a:srgbClr val="C51643"/>
            </a:solidFill>
            <a:ln w="47625"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77" name="타원 76">
            <a:extLst>
              <a:ext uri="{FF2B5EF4-FFF2-40B4-BE49-F238E27FC236}">
                <a16:creationId xmlns:a16="http://schemas.microsoft.com/office/drawing/2014/main" id="{818FE6F4-EA1D-2D45-9071-6E185BDB21B4}"/>
              </a:ext>
            </a:extLst>
          </p:cNvPr>
          <p:cNvSpPr/>
          <p:nvPr/>
        </p:nvSpPr>
        <p:spPr>
          <a:xfrm>
            <a:off x="6793915" y="5059196"/>
            <a:ext cx="797877" cy="375039"/>
          </a:xfrm>
          <a:prstGeom prst="ellipse">
            <a:avLst/>
          </a:prstGeom>
          <a:solidFill>
            <a:schemeClr val="accent2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5889CE21-C98A-3D4E-8E10-6825E626CF59}"/>
              </a:ext>
            </a:extLst>
          </p:cNvPr>
          <p:cNvSpPr/>
          <p:nvPr/>
        </p:nvSpPr>
        <p:spPr>
          <a:xfrm>
            <a:off x="7644146" y="4834606"/>
            <a:ext cx="814537" cy="348891"/>
          </a:xfrm>
          <a:prstGeom prst="ellipse">
            <a:avLst/>
          </a:prstGeom>
          <a:solidFill>
            <a:schemeClr val="accent4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E533BAA0-62CC-BA4E-A224-A96FA8F953B6}"/>
              </a:ext>
            </a:extLst>
          </p:cNvPr>
          <p:cNvSpPr/>
          <p:nvPr/>
        </p:nvSpPr>
        <p:spPr>
          <a:xfrm>
            <a:off x="8641164" y="5080191"/>
            <a:ext cx="797877" cy="375039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5BBF6B82-BB2F-4D4B-AD47-88490FD4C596}"/>
              </a:ext>
            </a:extLst>
          </p:cNvPr>
          <p:cNvSpPr/>
          <p:nvPr/>
        </p:nvSpPr>
        <p:spPr>
          <a:xfrm>
            <a:off x="7693203" y="5340287"/>
            <a:ext cx="961229" cy="451822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C26BA18-7E2E-C144-9A20-C0CB2EC60F19}"/>
              </a:ext>
            </a:extLst>
          </p:cNvPr>
          <p:cNvSpPr/>
          <p:nvPr/>
        </p:nvSpPr>
        <p:spPr>
          <a:xfrm>
            <a:off x="6792239" y="4982616"/>
            <a:ext cx="797877" cy="375039"/>
          </a:xfrm>
          <a:prstGeom prst="ellipse">
            <a:avLst/>
          </a:prstGeom>
          <a:solidFill>
            <a:srgbClr val="E92557"/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3DF9CFE9-C4A8-EF45-AB71-DC3E34EDC123}"/>
              </a:ext>
            </a:extLst>
          </p:cNvPr>
          <p:cNvSpPr/>
          <p:nvPr/>
        </p:nvSpPr>
        <p:spPr>
          <a:xfrm>
            <a:off x="7642470" y="4774068"/>
            <a:ext cx="814537" cy="348891"/>
          </a:xfrm>
          <a:prstGeom prst="ellipse">
            <a:avLst/>
          </a:prstGeom>
          <a:solidFill>
            <a:schemeClr val="accent4"/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CAEDC945-1745-0246-814A-B565B61BCAA2}"/>
              </a:ext>
            </a:extLst>
          </p:cNvPr>
          <p:cNvSpPr/>
          <p:nvPr/>
        </p:nvSpPr>
        <p:spPr>
          <a:xfrm>
            <a:off x="8639488" y="5003611"/>
            <a:ext cx="797877" cy="375039"/>
          </a:xfrm>
          <a:prstGeom prst="ellipse">
            <a:avLst/>
          </a:prstGeom>
          <a:solidFill>
            <a:srgbClr val="00B050"/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69EC5CBB-1D79-C44C-93C4-FA2F0FE8AD29}"/>
              </a:ext>
            </a:extLst>
          </p:cNvPr>
          <p:cNvSpPr/>
          <p:nvPr/>
        </p:nvSpPr>
        <p:spPr>
          <a:xfrm>
            <a:off x="7691527" y="5263707"/>
            <a:ext cx="961229" cy="451822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4" name="자유형 133">
            <a:extLst>
              <a:ext uri="{FF2B5EF4-FFF2-40B4-BE49-F238E27FC236}">
                <a16:creationId xmlns:a16="http://schemas.microsoft.com/office/drawing/2014/main" id="{8BC37268-9211-2F4B-B967-8B2CE4510459}"/>
              </a:ext>
            </a:extLst>
          </p:cNvPr>
          <p:cNvSpPr/>
          <p:nvPr/>
        </p:nvSpPr>
        <p:spPr>
          <a:xfrm>
            <a:off x="5097537" y="5103433"/>
            <a:ext cx="950234" cy="379048"/>
          </a:xfrm>
          <a:custGeom>
            <a:avLst/>
            <a:gdLst>
              <a:gd name="connsiteX0" fmla="*/ 371357 w 968545"/>
              <a:gd name="connsiteY0" fmla="*/ 4200 h 592470"/>
              <a:gd name="connsiteX1" fmla="*/ 593849 w 968545"/>
              <a:gd name="connsiteY1" fmla="*/ 126261 h 592470"/>
              <a:gd name="connsiteX2" fmla="*/ 610762 w 968545"/>
              <a:gd name="connsiteY2" fmla="*/ 182295 h 592470"/>
              <a:gd name="connsiteX3" fmla="*/ 659476 w 968545"/>
              <a:gd name="connsiteY3" fmla="*/ 179010 h 592470"/>
              <a:gd name="connsiteX4" fmla="*/ 968545 w 968545"/>
              <a:gd name="connsiteY4" fmla="*/ 385740 h 592470"/>
              <a:gd name="connsiteX5" fmla="*/ 659476 w 968545"/>
              <a:gd name="connsiteY5" fmla="*/ 592470 h 592470"/>
              <a:gd name="connsiteX6" fmla="*/ 374695 w 968545"/>
              <a:gd name="connsiteY6" fmla="*/ 466209 h 592470"/>
              <a:gd name="connsiteX7" fmla="*/ 357782 w 968545"/>
              <a:gd name="connsiteY7" fmla="*/ 410175 h 592470"/>
              <a:gd name="connsiteX8" fmla="*/ 309068 w 968545"/>
              <a:gd name="connsiteY8" fmla="*/ 413460 h 592470"/>
              <a:gd name="connsiteX9" fmla="*/ 0 w 968545"/>
              <a:gd name="connsiteY9" fmla="*/ 206730 h 592470"/>
              <a:gd name="connsiteX10" fmla="*/ 309069 w 968545"/>
              <a:gd name="connsiteY10" fmla="*/ 0 h 592470"/>
              <a:gd name="connsiteX11" fmla="*/ 371357 w 968545"/>
              <a:gd name="connsiteY11" fmla="*/ 4200 h 59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68545" h="592470">
                <a:moveTo>
                  <a:pt x="371357" y="4200"/>
                </a:moveTo>
                <a:cubicBezTo>
                  <a:pt x="471955" y="17969"/>
                  <a:pt x="554750" y="64429"/>
                  <a:pt x="593849" y="126261"/>
                </a:cubicBezTo>
                <a:lnTo>
                  <a:pt x="610762" y="182295"/>
                </a:lnTo>
                <a:lnTo>
                  <a:pt x="659476" y="179010"/>
                </a:lnTo>
                <a:cubicBezTo>
                  <a:pt x="830170" y="179010"/>
                  <a:pt x="968545" y="271566"/>
                  <a:pt x="968545" y="385740"/>
                </a:cubicBezTo>
                <a:cubicBezTo>
                  <a:pt x="968545" y="499914"/>
                  <a:pt x="830170" y="592470"/>
                  <a:pt x="659476" y="592470"/>
                </a:cubicBezTo>
                <a:cubicBezTo>
                  <a:pt x="531455" y="592470"/>
                  <a:pt x="421614" y="540408"/>
                  <a:pt x="374695" y="466209"/>
                </a:cubicBezTo>
                <a:lnTo>
                  <a:pt x="357782" y="410175"/>
                </a:lnTo>
                <a:lnTo>
                  <a:pt x="309068" y="413460"/>
                </a:lnTo>
                <a:cubicBezTo>
                  <a:pt x="138374" y="413460"/>
                  <a:pt x="-1" y="320904"/>
                  <a:pt x="0" y="206730"/>
                </a:cubicBezTo>
                <a:cubicBezTo>
                  <a:pt x="-1" y="92556"/>
                  <a:pt x="138374" y="0"/>
                  <a:pt x="309069" y="0"/>
                </a:cubicBezTo>
                <a:cubicBezTo>
                  <a:pt x="330405" y="0"/>
                  <a:pt x="351237" y="1446"/>
                  <a:pt x="371357" y="4200"/>
                </a:cubicBezTo>
                <a:close/>
              </a:path>
            </a:pathLst>
          </a:custGeom>
          <a:solidFill>
            <a:srgbClr val="8E9DB6">
              <a:alpha val="82000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6E4216E-CBDA-9843-92C5-FE62834F4205}"/>
              </a:ext>
            </a:extLst>
          </p:cNvPr>
          <p:cNvSpPr/>
          <p:nvPr/>
        </p:nvSpPr>
        <p:spPr>
          <a:xfrm>
            <a:off x="5619066" y="5268126"/>
            <a:ext cx="338628" cy="159171"/>
          </a:xfrm>
          <a:prstGeom prst="ellipse">
            <a:avLst/>
          </a:prstGeom>
          <a:solidFill>
            <a:schemeClr val="bg1">
              <a:lumMod val="50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36F77CC9-0320-3246-8BB6-884A987117B9}"/>
              </a:ext>
            </a:extLst>
          </p:cNvPr>
          <p:cNvSpPr/>
          <p:nvPr/>
        </p:nvSpPr>
        <p:spPr>
          <a:xfrm>
            <a:off x="5227600" y="5104536"/>
            <a:ext cx="338628" cy="159171"/>
          </a:xfrm>
          <a:prstGeom prst="ellipse">
            <a:avLst/>
          </a:prstGeom>
          <a:solidFill>
            <a:schemeClr val="bg1">
              <a:lumMod val="50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3073BC64-1336-504A-B791-E90CDA5DC2D6}"/>
              </a:ext>
            </a:extLst>
          </p:cNvPr>
          <p:cNvSpPr/>
          <p:nvPr/>
        </p:nvSpPr>
        <p:spPr>
          <a:xfrm>
            <a:off x="5619066" y="5207166"/>
            <a:ext cx="338628" cy="159171"/>
          </a:xfrm>
          <a:prstGeom prst="ellipse">
            <a:avLst/>
          </a:prstGeom>
          <a:solidFill>
            <a:schemeClr val="bg1">
              <a:lumMod val="75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82A1E230-A57F-5C41-9750-3A15950D2240}"/>
              </a:ext>
            </a:extLst>
          </p:cNvPr>
          <p:cNvSpPr/>
          <p:nvPr/>
        </p:nvSpPr>
        <p:spPr>
          <a:xfrm>
            <a:off x="5227600" y="5043576"/>
            <a:ext cx="338628" cy="159171"/>
          </a:xfrm>
          <a:prstGeom prst="ellipse">
            <a:avLst/>
          </a:prstGeom>
          <a:solidFill>
            <a:schemeClr val="bg1">
              <a:lumMod val="75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39ADFC6-9959-6444-ABB3-11B1FE9272EB}"/>
              </a:ext>
            </a:extLst>
          </p:cNvPr>
          <p:cNvSpPr txBox="1"/>
          <p:nvPr/>
        </p:nvSpPr>
        <p:spPr>
          <a:xfrm>
            <a:off x="4428358" y="1583945"/>
            <a:ext cx="1018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INDEX 01</a:t>
            </a:r>
            <a:endParaRPr kumimoji="1" lang="ko-KR" altLang="en-US" sz="1600" dirty="0">
              <a:solidFill>
                <a:schemeClr val="bg1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CEB0BAA-2A18-3D44-BA24-A4BDC57B4ED5}"/>
              </a:ext>
            </a:extLst>
          </p:cNvPr>
          <p:cNvSpPr txBox="1"/>
          <p:nvPr/>
        </p:nvSpPr>
        <p:spPr>
          <a:xfrm>
            <a:off x="4428358" y="2288772"/>
            <a:ext cx="1018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INDEX 02</a:t>
            </a:r>
            <a:endParaRPr kumimoji="1" lang="ko-KR" altLang="en-US" sz="1600" dirty="0">
              <a:solidFill>
                <a:schemeClr val="bg1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48DAB16-AC04-9E4D-B2BC-98BB232ECE49}"/>
              </a:ext>
            </a:extLst>
          </p:cNvPr>
          <p:cNvSpPr txBox="1"/>
          <p:nvPr/>
        </p:nvSpPr>
        <p:spPr>
          <a:xfrm>
            <a:off x="4428358" y="2993599"/>
            <a:ext cx="1018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INDEX 03</a:t>
            </a:r>
            <a:endParaRPr kumimoji="1" lang="ko-KR" altLang="en-US" sz="1600" dirty="0">
              <a:solidFill>
                <a:schemeClr val="bg1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B8C881-87C0-8346-9512-0FC715EDE8D2}"/>
              </a:ext>
            </a:extLst>
          </p:cNvPr>
          <p:cNvSpPr txBox="1"/>
          <p:nvPr/>
        </p:nvSpPr>
        <p:spPr>
          <a:xfrm>
            <a:off x="5682623" y="1625944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oto Sans CJK KR Medium" panose="020B0400000000000000" pitchFamily="34" charset="-128"/>
                <a:ea typeface="Noto Sans CJK KR Medium" panose="020B0400000000000000" pitchFamily="34" charset="-128"/>
              </a:rPr>
              <a:t>진행 상황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F609D9B-2312-B34C-AAE4-41FDFB0BA29A}"/>
              </a:ext>
            </a:extLst>
          </p:cNvPr>
          <p:cNvSpPr txBox="1"/>
          <p:nvPr/>
        </p:nvSpPr>
        <p:spPr>
          <a:xfrm>
            <a:off x="5682623" y="2332068"/>
            <a:ext cx="2258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 err="1">
                <a:solidFill>
                  <a:schemeClr val="bg1"/>
                </a:solidFill>
                <a:latin typeface="Noto Sans CJK KR Medium" panose="020B0400000000000000" pitchFamily="34" charset="-128"/>
                <a:ea typeface="Noto Sans CJK KR Medium" panose="020B0400000000000000" pitchFamily="34" charset="-128"/>
              </a:rPr>
              <a:t>Github</a:t>
            </a:r>
            <a:r>
              <a:rPr kumimoji="1" lang="en-US" altLang="ko-KR" sz="1400" dirty="0">
                <a:solidFill>
                  <a:schemeClr val="bg1"/>
                </a:solidFill>
                <a:latin typeface="Noto Sans CJK KR Medium" panose="020B0400000000000000" pitchFamily="34" charset="-128"/>
                <a:ea typeface="Noto Sans CJK KR Medium" panose="020B0400000000000000" pitchFamily="34" charset="-128"/>
              </a:rPr>
              <a:t> commits </a:t>
            </a:r>
            <a:r>
              <a:rPr kumimoji="1" lang="ko-KR" altLang="en-US" sz="1400" dirty="0">
                <a:solidFill>
                  <a:schemeClr val="bg1"/>
                </a:solidFill>
                <a:latin typeface="Noto Sans CJK KR Medium" panose="020B0400000000000000" pitchFamily="34" charset="-128"/>
                <a:ea typeface="Noto Sans CJK KR Medium" panose="020B0400000000000000" pitchFamily="34" charset="-128"/>
              </a:rPr>
              <a:t>스크린샷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A09FCAB-C233-F94E-A4EC-E5F366DEB6C2}"/>
              </a:ext>
            </a:extLst>
          </p:cNvPr>
          <p:cNvSpPr txBox="1"/>
          <p:nvPr/>
        </p:nvSpPr>
        <p:spPr>
          <a:xfrm>
            <a:off x="5682623" y="3038192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Noto Sans CJK KR Medium" panose="020B0400000000000000" pitchFamily="34" charset="-128"/>
                <a:ea typeface="Noto Sans CJK KR Medium" panose="020B0400000000000000" pitchFamily="34" charset="-128"/>
              </a:rPr>
              <a:t>데모 실행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E294F19-088D-7A47-92A2-617333A7A952}"/>
              </a:ext>
            </a:extLst>
          </p:cNvPr>
          <p:cNvSpPr txBox="1"/>
          <p:nvPr/>
        </p:nvSpPr>
        <p:spPr>
          <a:xfrm>
            <a:off x="5543702" y="512907"/>
            <a:ext cx="110459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500" dirty="0">
                <a:solidFill>
                  <a:srgbClr val="C00000"/>
                </a:solidFill>
                <a:latin typeface="둥근모꼴" panose="00000500000000000000" pitchFamily="50" charset="-127"/>
                <a:ea typeface="Noto Sans CJK KR Medium" panose="020B0400000000000000"/>
                <a:cs typeface="둥근모꼴" panose="00000500000000000000" pitchFamily="50" charset="-127"/>
              </a:rPr>
              <a:t>INDEX</a:t>
            </a:r>
            <a:endParaRPr kumimoji="1" lang="ko-KR" altLang="en-US" sz="2500" dirty="0">
              <a:solidFill>
                <a:srgbClr val="C00000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BCE8DA2-93D0-0045-86E1-71DD6D4E0058}"/>
              </a:ext>
            </a:extLst>
          </p:cNvPr>
          <p:cNvSpPr txBox="1"/>
          <p:nvPr/>
        </p:nvSpPr>
        <p:spPr>
          <a:xfrm>
            <a:off x="2620779" y="319185"/>
            <a:ext cx="67197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500" dirty="0">
                <a:solidFill>
                  <a:schemeClr val="bg1">
                    <a:lumMod val="75000"/>
                  </a:schemeClr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2DGP</a:t>
            </a:r>
            <a:endParaRPr kumimoji="1" lang="ko-KR" altLang="en-US" sz="1500" dirty="0">
              <a:solidFill>
                <a:schemeClr val="bg1">
                  <a:lumMod val="75000"/>
                </a:schemeClr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8A220E1-B0A2-2A4A-B93B-724D73334369}"/>
              </a:ext>
            </a:extLst>
          </p:cNvPr>
          <p:cNvSpPr txBox="1"/>
          <p:nvPr/>
        </p:nvSpPr>
        <p:spPr>
          <a:xfrm>
            <a:off x="8558444" y="319185"/>
            <a:ext cx="101277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500" dirty="0">
                <a:solidFill>
                  <a:schemeClr val="bg1">
                    <a:lumMod val="75000"/>
                  </a:schemeClr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STAGE 02</a:t>
            </a:r>
            <a:endParaRPr kumimoji="1" lang="ko-KR" altLang="en-US" sz="1500" dirty="0">
              <a:solidFill>
                <a:schemeClr val="bg1">
                  <a:lumMod val="75000"/>
                </a:schemeClr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7867186B-64E7-0D42-9AA2-F7BD0869AC38}"/>
              </a:ext>
            </a:extLst>
          </p:cNvPr>
          <p:cNvGrpSpPr/>
          <p:nvPr/>
        </p:nvGrpSpPr>
        <p:grpSpPr>
          <a:xfrm>
            <a:off x="2703983" y="771911"/>
            <a:ext cx="6784034" cy="3398905"/>
            <a:chOff x="350425" y="570922"/>
            <a:chExt cx="11593938" cy="5808739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0EFCD422-AA69-EC40-9613-98B77702B10C}"/>
                </a:ext>
              </a:extLst>
            </p:cNvPr>
            <p:cNvSpPr/>
            <p:nvPr/>
          </p:nvSpPr>
          <p:spPr>
            <a:xfrm>
              <a:off x="2106304" y="1075674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F14A318B-5FA1-1D4C-B976-A6FFFBA71D4F}"/>
                </a:ext>
              </a:extLst>
            </p:cNvPr>
            <p:cNvSpPr/>
            <p:nvPr/>
          </p:nvSpPr>
          <p:spPr>
            <a:xfrm>
              <a:off x="1831984" y="1410954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FE7050F4-8A9C-E648-8F3B-FA4CEF5A65A3}"/>
                </a:ext>
              </a:extLst>
            </p:cNvPr>
            <p:cNvSpPr/>
            <p:nvPr/>
          </p:nvSpPr>
          <p:spPr>
            <a:xfrm>
              <a:off x="9895162" y="645868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03009FD0-421D-B345-8097-233793195A21}"/>
                </a:ext>
              </a:extLst>
            </p:cNvPr>
            <p:cNvSpPr/>
            <p:nvPr/>
          </p:nvSpPr>
          <p:spPr>
            <a:xfrm>
              <a:off x="9681802" y="981148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F51288B-7851-D349-8164-54A464B257C0}"/>
                </a:ext>
              </a:extLst>
            </p:cNvPr>
            <p:cNvSpPr/>
            <p:nvPr/>
          </p:nvSpPr>
          <p:spPr>
            <a:xfrm>
              <a:off x="10335515" y="1750768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45EFF8DA-2BC3-4B4D-BADF-F58A72818E19}"/>
                </a:ext>
              </a:extLst>
            </p:cNvPr>
            <p:cNvSpPr/>
            <p:nvPr/>
          </p:nvSpPr>
          <p:spPr>
            <a:xfrm>
              <a:off x="780696" y="5421614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7C709FE3-BA98-D140-B3B9-0075176D9FBA}"/>
                </a:ext>
              </a:extLst>
            </p:cNvPr>
            <p:cNvSpPr/>
            <p:nvPr/>
          </p:nvSpPr>
          <p:spPr>
            <a:xfrm>
              <a:off x="983896" y="5807694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D262E261-B620-BE4E-ADEC-FEB4290D4091}"/>
                </a:ext>
              </a:extLst>
            </p:cNvPr>
            <p:cNvSpPr/>
            <p:nvPr/>
          </p:nvSpPr>
          <p:spPr>
            <a:xfrm>
              <a:off x="11455655" y="6304715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1038427-A711-C74E-A784-59D6597BD05E}"/>
                </a:ext>
              </a:extLst>
            </p:cNvPr>
            <p:cNvSpPr/>
            <p:nvPr/>
          </p:nvSpPr>
          <p:spPr>
            <a:xfrm>
              <a:off x="11033472" y="5136317"/>
              <a:ext cx="74946" cy="74946"/>
            </a:xfrm>
            <a:prstGeom prst="rect">
              <a:avLst/>
            </a:prstGeom>
            <a:solidFill>
              <a:srgbClr val="FFFF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6F039CE3-248C-6F47-BDB9-7B9F02FF0618}"/>
                </a:ext>
              </a:extLst>
            </p:cNvPr>
            <p:cNvSpPr/>
            <p:nvPr/>
          </p:nvSpPr>
          <p:spPr>
            <a:xfrm>
              <a:off x="827139" y="570922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35EB6093-FA47-A149-9DF1-45A115453E2D}"/>
                </a:ext>
              </a:extLst>
            </p:cNvPr>
            <p:cNvSpPr/>
            <p:nvPr/>
          </p:nvSpPr>
          <p:spPr>
            <a:xfrm>
              <a:off x="350425" y="3228180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E97909E1-284E-5D43-B302-B274892F2202}"/>
                </a:ext>
              </a:extLst>
            </p:cNvPr>
            <p:cNvSpPr/>
            <p:nvPr/>
          </p:nvSpPr>
          <p:spPr>
            <a:xfrm>
              <a:off x="11869417" y="2218817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814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Box 76">
            <a:extLst>
              <a:ext uri="{FF2B5EF4-FFF2-40B4-BE49-F238E27FC236}">
                <a16:creationId xmlns:a16="http://schemas.microsoft.com/office/drawing/2014/main" id="{45065A03-8C2C-4DE0-B949-EF7E90712A0F}"/>
              </a:ext>
            </a:extLst>
          </p:cNvPr>
          <p:cNvSpPr txBox="1"/>
          <p:nvPr/>
        </p:nvSpPr>
        <p:spPr>
          <a:xfrm>
            <a:off x="3177662" y="176004"/>
            <a:ext cx="6182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white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진행 상황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73332902-BD03-4361-891D-F7753ECB18EB}"/>
              </a:ext>
            </a:extLst>
          </p:cNvPr>
          <p:cNvGrpSpPr/>
          <p:nvPr/>
        </p:nvGrpSpPr>
        <p:grpSpPr>
          <a:xfrm>
            <a:off x="350425" y="645868"/>
            <a:ext cx="11593938" cy="5733793"/>
            <a:chOff x="350425" y="645868"/>
            <a:chExt cx="11593938" cy="5733793"/>
          </a:xfrm>
        </p:grpSpPr>
        <p:sp>
          <p:nvSpPr>
            <p:cNvPr id="211" name="직사각형 210">
              <a:extLst>
                <a:ext uri="{FF2B5EF4-FFF2-40B4-BE49-F238E27FC236}">
                  <a16:creationId xmlns:a16="http://schemas.microsoft.com/office/drawing/2014/main" id="{60790E74-6C5B-4797-AB0D-AEF3A7F4D439}"/>
                </a:ext>
              </a:extLst>
            </p:cNvPr>
            <p:cNvSpPr/>
            <p:nvPr/>
          </p:nvSpPr>
          <p:spPr>
            <a:xfrm>
              <a:off x="2106304" y="1075674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2" name="직사각형 211">
              <a:extLst>
                <a:ext uri="{FF2B5EF4-FFF2-40B4-BE49-F238E27FC236}">
                  <a16:creationId xmlns:a16="http://schemas.microsoft.com/office/drawing/2014/main" id="{ECAA64B1-BC50-4EF5-A639-80E0E55C6F74}"/>
                </a:ext>
              </a:extLst>
            </p:cNvPr>
            <p:cNvSpPr/>
            <p:nvPr/>
          </p:nvSpPr>
          <p:spPr>
            <a:xfrm>
              <a:off x="1831984" y="1410954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3" name="직사각형 212">
              <a:extLst>
                <a:ext uri="{FF2B5EF4-FFF2-40B4-BE49-F238E27FC236}">
                  <a16:creationId xmlns:a16="http://schemas.microsoft.com/office/drawing/2014/main" id="{C982B7F9-43E8-48C3-928B-27EC1CD80809}"/>
                </a:ext>
              </a:extLst>
            </p:cNvPr>
            <p:cNvSpPr/>
            <p:nvPr/>
          </p:nvSpPr>
          <p:spPr>
            <a:xfrm>
              <a:off x="9895162" y="645868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4" name="직사각형 213">
              <a:extLst>
                <a:ext uri="{FF2B5EF4-FFF2-40B4-BE49-F238E27FC236}">
                  <a16:creationId xmlns:a16="http://schemas.microsoft.com/office/drawing/2014/main" id="{CDED2049-ADF8-4A1F-B4C5-FFB3D4D5A94A}"/>
                </a:ext>
              </a:extLst>
            </p:cNvPr>
            <p:cNvSpPr/>
            <p:nvPr/>
          </p:nvSpPr>
          <p:spPr>
            <a:xfrm>
              <a:off x="9681802" y="981148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5" name="직사각형 214">
              <a:extLst>
                <a:ext uri="{FF2B5EF4-FFF2-40B4-BE49-F238E27FC236}">
                  <a16:creationId xmlns:a16="http://schemas.microsoft.com/office/drawing/2014/main" id="{88EA97DA-85F4-43AA-A6D0-C5A0090335C2}"/>
                </a:ext>
              </a:extLst>
            </p:cNvPr>
            <p:cNvSpPr/>
            <p:nvPr/>
          </p:nvSpPr>
          <p:spPr>
            <a:xfrm>
              <a:off x="10335515" y="1750768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6" name="직사각형 215">
              <a:extLst>
                <a:ext uri="{FF2B5EF4-FFF2-40B4-BE49-F238E27FC236}">
                  <a16:creationId xmlns:a16="http://schemas.microsoft.com/office/drawing/2014/main" id="{4D98F030-41CB-4998-A80C-DB9CA3A1BBAF}"/>
                </a:ext>
              </a:extLst>
            </p:cNvPr>
            <p:cNvSpPr/>
            <p:nvPr/>
          </p:nvSpPr>
          <p:spPr>
            <a:xfrm>
              <a:off x="780696" y="5421614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7" name="직사각형 216">
              <a:extLst>
                <a:ext uri="{FF2B5EF4-FFF2-40B4-BE49-F238E27FC236}">
                  <a16:creationId xmlns:a16="http://schemas.microsoft.com/office/drawing/2014/main" id="{074B6A9D-45C5-4223-B01C-F77AD7EFC1B7}"/>
                </a:ext>
              </a:extLst>
            </p:cNvPr>
            <p:cNvSpPr/>
            <p:nvPr/>
          </p:nvSpPr>
          <p:spPr>
            <a:xfrm>
              <a:off x="983896" y="5807694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9" name="직사각형 218">
              <a:extLst>
                <a:ext uri="{FF2B5EF4-FFF2-40B4-BE49-F238E27FC236}">
                  <a16:creationId xmlns:a16="http://schemas.microsoft.com/office/drawing/2014/main" id="{8FB8DE95-FDC5-411C-99D9-D6CADC8DFE8E}"/>
                </a:ext>
              </a:extLst>
            </p:cNvPr>
            <p:cNvSpPr/>
            <p:nvPr/>
          </p:nvSpPr>
          <p:spPr>
            <a:xfrm>
              <a:off x="11455655" y="6304715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0" name="직사각형 219">
              <a:extLst>
                <a:ext uri="{FF2B5EF4-FFF2-40B4-BE49-F238E27FC236}">
                  <a16:creationId xmlns:a16="http://schemas.microsoft.com/office/drawing/2014/main" id="{BD48D4AF-E87B-4985-AAFD-65450A24A6ED}"/>
                </a:ext>
              </a:extLst>
            </p:cNvPr>
            <p:cNvSpPr/>
            <p:nvPr/>
          </p:nvSpPr>
          <p:spPr>
            <a:xfrm>
              <a:off x="11033472" y="5136317"/>
              <a:ext cx="74946" cy="74946"/>
            </a:xfrm>
            <a:prstGeom prst="rect">
              <a:avLst/>
            </a:prstGeom>
            <a:solidFill>
              <a:srgbClr val="FFFF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1" name="직사각형 220">
              <a:extLst>
                <a:ext uri="{FF2B5EF4-FFF2-40B4-BE49-F238E27FC236}">
                  <a16:creationId xmlns:a16="http://schemas.microsoft.com/office/drawing/2014/main" id="{B2B17942-CA43-446F-99E7-23F5E5FA5736}"/>
                </a:ext>
              </a:extLst>
            </p:cNvPr>
            <p:cNvSpPr/>
            <p:nvPr/>
          </p:nvSpPr>
          <p:spPr>
            <a:xfrm>
              <a:off x="782898" y="1113147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2" name="직사각형 221">
              <a:extLst>
                <a:ext uri="{FF2B5EF4-FFF2-40B4-BE49-F238E27FC236}">
                  <a16:creationId xmlns:a16="http://schemas.microsoft.com/office/drawing/2014/main" id="{1FF2F614-517D-41B0-A184-D15C7A46FF59}"/>
                </a:ext>
              </a:extLst>
            </p:cNvPr>
            <p:cNvSpPr/>
            <p:nvPr/>
          </p:nvSpPr>
          <p:spPr>
            <a:xfrm>
              <a:off x="350425" y="3228180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3" name="직사각형 222">
              <a:extLst>
                <a:ext uri="{FF2B5EF4-FFF2-40B4-BE49-F238E27FC236}">
                  <a16:creationId xmlns:a16="http://schemas.microsoft.com/office/drawing/2014/main" id="{D87BA2D9-8B8C-4819-8288-8A14A2F99F34}"/>
                </a:ext>
              </a:extLst>
            </p:cNvPr>
            <p:cNvSpPr/>
            <p:nvPr/>
          </p:nvSpPr>
          <p:spPr>
            <a:xfrm>
              <a:off x="11869417" y="2218817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41" name="TextBox 340">
            <a:extLst>
              <a:ext uri="{FF2B5EF4-FFF2-40B4-BE49-F238E27FC236}">
                <a16:creationId xmlns:a16="http://schemas.microsoft.com/office/drawing/2014/main" id="{4D2A6A08-6BEA-47B8-885D-CFE22269AAF8}"/>
              </a:ext>
            </a:extLst>
          </p:cNvPr>
          <p:cNvSpPr txBox="1"/>
          <p:nvPr/>
        </p:nvSpPr>
        <p:spPr>
          <a:xfrm>
            <a:off x="4280391" y="734362"/>
            <a:ext cx="3977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A0000"/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Progress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A0000"/>
              </a:solidFill>
              <a:effectLst/>
              <a:uLnTx/>
              <a:uFillTx/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0F2D4924-0459-45A3-B541-B0825A200C88}"/>
              </a:ext>
            </a:extLst>
          </p:cNvPr>
          <p:cNvSpPr txBox="1"/>
          <p:nvPr/>
        </p:nvSpPr>
        <p:spPr>
          <a:xfrm>
            <a:off x="468121" y="319707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2DGP</a:t>
            </a: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4731720A-59B4-4414-8432-4A74DD40A302}"/>
              </a:ext>
            </a:extLst>
          </p:cNvPr>
          <p:cNvSpPr txBox="1"/>
          <p:nvPr/>
        </p:nvSpPr>
        <p:spPr>
          <a:xfrm>
            <a:off x="10544902" y="319707"/>
            <a:ext cx="1178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STAGE 03</a:t>
            </a: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0AD7C1FA-483C-495F-B61A-074C8270AE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151070"/>
              </p:ext>
            </p:extLst>
          </p:nvPr>
        </p:nvGraphicFramePr>
        <p:xfrm>
          <a:off x="661399" y="1132047"/>
          <a:ext cx="10991052" cy="555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1841">
                  <a:extLst>
                    <a:ext uri="{9D8B030D-6E8A-4147-A177-3AD203B41FA5}">
                      <a16:colId xmlns:a16="http://schemas.microsoft.com/office/drawing/2014/main" val="2418054974"/>
                    </a:ext>
                  </a:extLst>
                </a:gridCol>
                <a:gridCol w="2558643">
                  <a:extLst>
                    <a:ext uri="{9D8B030D-6E8A-4147-A177-3AD203B41FA5}">
                      <a16:colId xmlns:a16="http://schemas.microsoft.com/office/drawing/2014/main" val="1186470727"/>
                    </a:ext>
                  </a:extLst>
                </a:gridCol>
                <a:gridCol w="755009">
                  <a:extLst>
                    <a:ext uri="{9D8B030D-6E8A-4147-A177-3AD203B41FA5}">
                      <a16:colId xmlns:a16="http://schemas.microsoft.com/office/drawing/2014/main" val="675035096"/>
                    </a:ext>
                  </a:extLst>
                </a:gridCol>
                <a:gridCol w="6056851">
                  <a:extLst>
                    <a:ext uri="{9D8B030D-6E8A-4147-A177-3AD203B41FA5}">
                      <a16:colId xmlns:a16="http://schemas.microsoft.com/office/drawing/2014/main" val="2742829138"/>
                    </a:ext>
                  </a:extLst>
                </a:gridCol>
                <a:gridCol w="788708">
                  <a:extLst>
                    <a:ext uri="{9D8B030D-6E8A-4147-A177-3AD203B41FA5}">
                      <a16:colId xmlns:a16="http://schemas.microsoft.com/office/drawing/2014/main" val="723800510"/>
                    </a:ext>
                  </a:extLst>
                </a:gridCol>
              </a:tblGrid>
              <a:tr h="2332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내용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상세 계획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/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결과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진행률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98468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1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주차</a:t>
                      </a:r>
                    </a:p>
                  </a:txBody>
                  <a:tcPr anchor="ctr">
                    <a:solidFill>
                      <a:srgbClr val="B4C7E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리소스 수집 및</a:t>
                      </a:r>
                      <a:endParaRPr lang="en-US" altLang="ko-KR" sz="1400" b="1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둥근모꼴" panose="00000500000000000000"/>
                      </a:endParaRPr>
                    </a:p>
                    <a:p>
                      <a:pPr algn="just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인터페이스 설계</a:t>
                      </a:r>
                    </a:p>
                  </a:txBody>
                  <a:tcPr anchor="ctr">
                    <a:solidFill>
                      <a:srgbClr val="B4C7E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계획</a:t>
                      </a:r>
                    </a:p>
                  </a:txBody>
                  <a:tcPr anchor="ctr">
                    <a:solidFill>
                      <a:srgbClr val="B4C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구현에 필요한 리소스 수집 및 화면 설계</a:t>
                      </a:r>
                    </a:p>
                  </a:txBody>
                  <a:tcPr anchor="ctr">
                    <a:solidFill>
                      <a:srgbClr val="B4C7E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80%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둥근모꼴" panose="00000500000000000000"/>
                      </a:endParaRPr>
                    </a:p>
                  </a:txBody>
                  <a:tcPr anchor="ctr">
                    <a:solidFill>
                      <a:srgbClr val="B4C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4781394"/>
                  </a:ext>
                </a:extLst>
              </a:tr>
              <a:tr h="1962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결과</a:t>
                      </a:r>
                    </a:p>
                  </a:txBody>
                  <a:tcPr anchor="ctr">
                    <a:solidFill>
                      <a:srgbClr val="B4C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대부분의 리소스 수집 및 편집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일부 리소스 추가 수집 진행하며 편집 필요</a:t>
                      </a:r>
                    </a:p>
                  </a:txBody>
                  <a:tcPr anchor="ctr">
                    <a:solidFill>
                      <a:srgbClr val="B4C7E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655016"/>
                  </a:ext>
                </a:extLst>
              </a:tr>
              <a:tr h="26663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2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baseline="0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플레이어 조작 기능 구현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둥근모꼴" panose="00000500000000000000"/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계획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플레이어 이동 적용 및 애니메이션 리소스 적용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60%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둥근모꼴" panose="00000500000000000000"/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5338191"/>
                  </a:ext>
                </a:extLst>
              </a:tr>
              <a:tr h="2666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결과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플레이어 이동 조작 및 애니메이션 적용 완료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점프 및 공격 추가 필요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472947"/>
                  </a:ext>
                </a:extLst>
              </a:tr>
              <a:tr h="2735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3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맵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/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배경 적용 및 씬 구분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계획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맵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/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배경 적용 및 씬 전환 설계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60%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둥근모꼴" panose="00000500000000000000"/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416096"/>
                  </a:ext>
                </a:extLst>
              </a:tr>
              <a:tr h="2735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결과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임시 맵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/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배경 적용 완료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추가 수정 필요 씬 전환 설계 완료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517365"/>
                  </a:ext>
                </a:extLst>
              </a:tr>
              <a:tr h="32149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4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아이템 및 적 오브젝트 구현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계획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아이템 구현 및 적용과 적 오브젝트 적용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30%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둥근모꼴" panose="00000500000000000000"/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1084835"/>
                  </a:ext>
                </a:extLst>
              </a:tr>
              <a:tr h="3214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결과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아이템 리소스 및 오브젝트 적용 테스트 중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구현 미완료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3443906"/>
                  </a:ext>
                </a:extLst>
              </a:tr>
              <a:tr h="547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5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중간 점검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미 구현 내용 보완 및 각 단계 중간 점검</a:t>
                      </a:r>
                      <a:endParaRPr lang="en-US" altLang="ko-KR" sz="1400" b="1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둥근모꼴" panose="00000500000000000000"/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endParaRPr lang="en-US" altLang="ko-KR" sz="1400" b="1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둥근모꼴" panose="00000500000000000000"/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2538655"/>
                  </a:ext>
                </a:extLst>
              </a:tr>
              <a:tr h="7055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6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충돌 처리 구현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플레이어와 적간 충돌체크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각 오브젝트간 충돌 처리 구현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둥근모꼴" panose="00000500000000000000"/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091017"/>
                  </a:ext>
                </a:extLst>
              </a:tr>
              <a:tr h="7739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7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사운드 및 세부 이펙트 구현 및 점검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배경 음악 및 각종 효과음과 이펙트 구현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b="1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둥근모꼴" panose="00000500000000000000"/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776827"/>
                  </a:ext>
                </a:extLst>
              </a:tr>
              <a:tr h="7500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8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주차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최종 점검 및 실행 파일 제작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 err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미구현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둥근모꼴" panose="00000500000000000000"/>
                        </a:rPr>
                        <a:t> 내용 최종 구현 및 점검 실행 파일 제작 및 최종 발표 준비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b="1" dirty="0">
                        <a:solidFill>
                          <a:schemeClr val="tx1"/>
                        </a:solidFill>
                        <a:latin typeface="굴림" panose="020B0600000101010101" pitchFamily="50" charset="-127"/>
                        <a:ea typeface="둥근모꼴" panose="00000500000000000000"/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0046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5262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Box 76">
            <a:extLst>
              <a:ext uri="{FF2B5EF4-FFF2-40B4-BE49-F238E27FC236}">
                <a16:creationId xmlns:a16="http://schemas.microsoft.com/office/drawing/2014/main" id="{45065A03-8C2C-4DE0-B949-EF7E90712A0F}"/>
              </a:ext>
            </a:extLst>
          </p:cNvPr>
          <p:cNvSpPr txBox="1"/>
          <p:nvPr/>
        </p:nvSpPr>
        <p:spPr>
          <a:xfrm>
            <a:off x="3177662" y="217949"/>
            <a:ext cx="6182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Github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 Commit Screenshot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73332902-BD03-4361-891D-F7753ECB18EB}"/>
              </a:ext>
            </a:extLst>
          </p:cNvPr>
          <p:cNvGrpSpPr/>
          <p:nvPr/>
        </p:nvGrpSpPr>
        <p:grpSpPr>
          <a:xfrm>
            <a:off x="350425" y="645868"/>
            <a:ext cx="11593938" cy="5733793"/>
            <a:chOff x="350425" y="645868"/>
            <a:chExt cx="11593938" cy="5733793"/>
          </a:xfrm>
        </p:grpSpPr>
        <p:sp>
          <p:nvSpPr>
            <p:cNvPr id="211" name="직사각형 210">
              <a:extLst>
                <a:ext uri="{FF2B5EF4-FFF2-40B4-BE49-F238E27FC236}">
                  <a16:creationId xmlns:a16="http://schemas.microsoft.com/office/drawing/2014/main" id="{60790E74-6C5B-4797-AB0D-AEF3A7F4D439}"/>
                </a:ext>
              </a:extLst>
            </p:cNvPr>
            <p:cNvSpPr/>
            <p:nvPr/>
          </p:nvSpPr>
          <p:spPr>
            <a:xfrm>
              <a:off x="2106304" y="1075674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2" name="직사각형 211">
              <a:extLst>
                <a:ext uri="{FF2B5EF4-FFF2-40B4-BE49-F238E27FC236}">
                  <a16:creationId xmlns:a16="http://schemas.microsoft.com/office/drawing/2014/main" id="{ECAA64B1-BC50-4EF5-A639-80E0E55C6F74}"/>
                </a:ext>
              </a:extLst>
            </p:cNvPr>
            <p:cNvSpPr/>
            <p:nvPr/>
          </p:nvSpPr>
          <p:spPr>
            <a:xfrm>
              <a:off x="1831984" y="1410954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3" name="직사각형 212">
              <a:extLst>
                <a:ext uri="{FF2B5EF4-FFF2-40B4-BE49-F238E27FC236}">
                  <a16:creationId xmlns:a16="http://schemas.microsoft.com/office/drawing/2014/main" id="{C982B7F9-43E8-48C3-928B-27EC1CD80809}"/>
                </a:ext>
              </a:extLst>
            </p:cNvPr>
            <p:cNvSpPr/>
            <p:nvPr/>
          </p:nvSpPr>
          <p:spPr>
            <a:xfrm>
              <a:off x="9895162" y="645868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4" name="직사각형 213">
              <a:extLst>
                <a:ext uri="{FF2B5EF4-FFF2-40B4-BE49-F238E27FC236}">
                  <a16:creationId xmlns:a16="http://schemas.microsoft.com/office/drawing/2014/main" id="{CDED2049-ADF8-4A1F-B4C5-FFB3D4D5A94A}"/>
                </a:ext>
              </a:extLst>
            </p:cNvPr>
            <p:cNvSpPr/>
            <p:nvPr/>
          </p:nvSpPr>
          <p:spPr>
            <a:xfrm>
              <a:off x="9681802" y="981148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5" name="직사각형 214">
              <a:extLst>
                <a:ext uri="{FF2B5EF4-FFF2-40B4-BE49-F238E27FC236}">
                  <a16:creationId xmlns:a16="http://schemas.microsoft.com/office/drawing/2014/main" id="{88EA97DA-85F4-43AA-A6D0-C5A0090335C2}"/>
                </a:ext>
              </a:extLst>
            </p:cNvPr>
            <p:cNvSpPr/>
            <p:nvPr/>
          </p:nvSpPr>
          <p:spPr>
            <a:xfrm>
              <a:off x="10335515" y="1750768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6" name="직사각형 215">
              <a:extLst>
                <a:ext uri="{FF2B5EF4-FFF2-40B4-BE49-F238E27FC236}">
                  <a16:creationId xmlns:a16="http://schemas.microsoft.com/office/drawing/2014/main" id="{4D98F030-41CB-4998-A80C-DB9CA3A1BBAF}"/>
                </a:ext>
              </a:extLst>
            </p:cNvPr>
            <p:cNvSpPr/>
            <p:nvPr/>
          </p:nvSpPr>
          <p:spPr>
            <a:xfrm>
              <a:off x="780696" y="5421614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7" name="직사각형 216">
              <a:extLst>
                <a:ext uri="{FF2B5EF4-FFF2-40B4-BE49-F238E27FC236}">
                  <a16:creationId xmlns:a16="http://schemas.microsoft.com/office/drawing/2014/main" id="{074B6A9D-45C5-4223-B01C-F77AD7EFC1B7}"/>
                </a:ext>
              </a:extLst>
            </p:cNvPr>
            <p:cNvSpPr/>
            <p:nvPr/>
          </p:nvSpPr>
          <p:spPr>
            <a:xfrm>
              <a:off x="983896" y="5807694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9" name="직사각형 218">
              <a:extLst>
                <a:ext uri="{FF2B5EF4-FFF2-40B4-BE49-F238E27FC236}">
                  <a16:creationId xmlns:a16="http://schemas.microsoft.com/office/drawing/2014/main" id="{8FB8DE95-FDC5-411C-99D9-D6CADC8DFE8E}"/>
                </a:ext>
              </a:extLst>
            </p:cNvPr>
            <p:cNvSpPr/>
            <p:nvPr/>
          </p:nvSpPr>
          <p:spPr>
            <a:xfrm>
              <a:off x="11455655" y="6304715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0" name="직사각형 219">
              <a:extLst>
                <a:ext uri="{FF2B5EF4-FFF2-40B4-BE49-F238E27FC236}">
                  <a16:creationId xmlns:a16="http://schemas.microsoft.com/office/drawing/2014/main" id="{BD48D4AF-E87B-4985-AAFD-65450A24A6ED}"/>
                </a:ext>
              </a:extLst>
            </p:cNvPr>
            <p:cNvSpPr/>
            <p:nvPr/>
          </p:nvSpPr>
          <p:spPr>
            <a:xfrm>
              <a:off x="11033472" y="5136317"/>
              <a:ext cx="74946" cy="74946"/>
            </a:xfrm>
            <a:prstGeom prst="rect">
              <a:avLst/>
            </a:prstGeom>
            <a:solidFill>
              <a:srgbClr val="FFFF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1" name="직사각형 220">
              <a:extLst>
                <a:ext uri="{FF2B5EF4-FFF2-40B4-BE49-F238E27FC236}">
                  <a16:creationId xmlns:a16="http://schemas.microsoft.com/office/drawing/2014/main" id="{B2B17942-CA43-446F-99E7-23F5E5FA5736}"/>
                </a:ext>
              </a:extLst>
            </p:cNvPr>
            <p:cNvSpPr/>
            <p:nvPr/>
          </p:nvSpPr>
          <p:spPr>
            <a:xfrm>
              <a:off x="782898" y="1113147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2" name="직사각형 221">
              <a:extLst>
                <a:ext uri="{FF2B5EF4-FFF2-40B4-BE49-F238E27FC236}">
                  <a16:creationId xmlns:a16="http://schemas.microsoft.com/office/drawing/2014/main" id="{1FF2F614-517D-41B0-A184-D15C7A46FF59}"/>
                </a:ext>
              </a:extLst>
            </p:cNvPr>
            <p:cNvSpPr/>
            <p:nvPr/>
          </p:nvSpPr>
          <p:spPr>
            <a:xfrm>
              <a:off x="350425" y="3228180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3" name="직사각형 222">
              <a:extLst>
                <a:ext uri="{FF2B5EF4-FFF2-40B4-BE49-F238E27FC236}">
                  <a16:creationId xmlns:a16="http://schemas.microsoft.com/office/drawing/2014/main" id="{D87BA2D9-8B8C-4819-8288-8A14A2F99F34}"/>
                </a:ext>
              </a:extLst>
            </p:cNvPr>
            <p:cNvSpPr/>
            <p:nvPr/>
          </p:nvSpPr>
          <p:spPr>
            <a:xfrm>
              <a:off x="11869417" y="2218817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98" name="TextBox 197">
            <a:extLst>
              <a:ext uri="{FF2B5EF4-FFF2-40B4-BE49-F238E27FC236}">
                <a16:creationId xmlns:a16="http://schemas.microsoft.com/office/drawing/2014/main" id="{0F2D4924-0459-45A3-B541-B0825A200C88}"/>
              </a:ext>
            </a:extLst>
          </p:cNvPr>
          <p:cNvSpPr txBox="1"/>
          <p:nvPr/>
        </p:nvSpPr>
        <p:spPr>
          <a:xfrm>
            <a:off x="468121" y="319707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2DGP</a:t>
            </a: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4731720A-59B4-4414-8432-4A74DD40A302}"/>
              </a:ext>
            </a:extLst>
          </p:cNvPr>
          <p:cNvSpPr txBox="1"/>
          <p:nvPr/>
        </p:nvSpPr>
        <p:spPr>
          <a:xfrm>
            <a:off x="10544902" y="319707"/>
            <a:ext cx="1178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STAGE 03</a:t>
            </a: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D5A4DE2-60A1-40F7-A36E-BB6F0C1AF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05" y="1380823"/>
            <a:ext cx="10833096" cy="447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719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그룹 40">
            <a:extLst>
              <a:ext uri="{FF2B5EF4-FFF2-40B4-BE49-F238E27FC236}">
                <a16:creationId xmlns:a16="http://schemas.microsoft.com/office/drawing/2014/main" id="{53D129DF-CC3E-42AE-AD9B-7B0B1C879A7C}"/>
              </a:ext>
            </a:extLst>
          </p:cNvPr>
          <p:cNvGrpSpPr/>
          <p:nvPr/>
        </p:nvGrpSpPr>
        <p:grpSpPr>
          <a:xfrm>
            <a:off x="897846" y="-106215"/>
            <a:ext cx="10396308" cy="7065309"/>
            <a:chOff x="897846" y="-106215"/>
            <a:chExt cx="10396308" cy="7065309"/>
          </a:xfrm>
        </p:grpSpPr>
        <p:pic>
          <p:nvPicPr>
            <p:cNvPr id="42" name="그래픽 41">
              <a:extLst>
                <a:ext uri="{FF2B5EF4-FFF2-40B4-BE49-F238E27FC236}">
                  <a16:creationId xmlns:a16="http://schemas.microsoft.com/office/drawing/2014/main" id="{8AA95569-1B7F-4D29-A6AA-97E86E15E6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97846" y="-106215"/>
              <a:ext cx="10396308" cy="7065309"/>
            </a:xfrm>
            <a:prstGeom prst="rect">
              <a:avLst/>
            </a:prstGeom>
          </p:spPr>
        </p:pic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0A52B737-E542-4657-B019-16FF678227A9}"/>
                </a:ext>
              </a:extLst>
            </p:cNvPr>
            <p:cNvGrpSpPr/>
            <p:nvPr/>
          </p:nvGrpSpPr>
          <p:grpSpPr>
            <a:xfrm>
              <a:off x="1936968" y="5840218"/>
              <a:ext cx="8318064" cy="145470"/>
              <a:chOff x="1963369" y="5774178"/>
              <a:chExt cx="8318064" cy="145470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A2F2604A-A4C0-48D4-8C74-51F2961C15E5}"/>
                  </a:ext>
                </a:extLst>
              </p:cNvPr>
              <p:cNvSpPr/>
              <p:nvPr/>
            </p:nvSpPr>
            <p:spPr>
              <a:xfrm>
                <a:off x="1963369" y="5774178"/>
                <a:ext cx="248484" cy="145470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371FEE00-CF25-4601-A818-0E4BCBA56D70}"/>
                  </a:ext>
                </a:extLst>
              </p:cNvPr>
              <p:cNvSpPr/>
              <p:nvPr/>
            </p:nvSpPr>
            <p:spPr>
              <a:xfrm>
                <a:off x="10032949" y="5774178"/>
                <a:ext cx="248484" cy="145470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FC260CCE-2A18-4923-A2FE-F441E3B1AECF}"/>
                </a:ext>
              </a:extLst>
            </p:cNvPr>
            <p:cNvGrpSpPr/>
            <p:nvPr/>
          </p:nvGrpSpPr>
          <p:grpSpPr>
            <a:xfrm>
              <a:off x="2332899" y="4739955"/>
              <a:ext cx="7526202" cy="117364"/>
              <a:chOff x="2332899" y="4739955"/>
              <a:chExt cx="7526202" cy="117364"/>
            </a:xfrm>
          </p:grpSpPr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FB6EA5E9-915B-43D6-8C03-B61C2A66568E}"/>
                  </a:ext>
                </a:extLst>
              </p:cNvPr>
              <p:cNvSpPr/>
              <p:nvPr/>
            </p:nvSpPr>
            <p:spPr>
              <a:xfrm>
                <a:off x="2332899" y="4739955"/>
                <a:ext cx="200474" cy="117364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01811876-3FE7-40B2-991E-834DB5ADF3A4}"/>
                  </a:ext>
                </a:extLst>
              </p:cNvPr>
              <p:cNvSpPr/>
              <p:nvPr/>
            </p:nvSpPr>
            <p:spPr>
              <a:xfrm>
                <a:off x="9658627" y="4739955"/>
                <a:ext cx="200474" cy="117364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81" name="그래픽 80">
            <a:extLst>
              <a:ext uri="{FF2B5EF4-FFF2-40B4-BE49-F238E27FC236}">
                <a16:creationId xmlns:a16="http://schemas.microsoft.com/office/drawing/2014/main" id="{60DDBE01-48C5-4B84-AE8D-606985A3E7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0295" y="-101500"/>
            <a:ext cx="9971410" cy="7060594"/>
          </a:xfrm>
          <a:prstGeom prst="rect">
            <a:avLst/>
          </a:prstGeom>
          <a:effectLst>
            <a:outerShdw blurRad="76200" dir="5400000" algn="ctr" rotWithShape="0">
              <a:srgbClr val="939ACC"/>
            </a:outerShdw>
          </a:effectLst>
        </p:spPr>
      </p:pic>
      <p:sp>
        <p:nvSpPr>
          <p:cNvPr id="50" name="자유형 132">
            <a:extLst>
              <a:ext uri="{FF2B5EF4-FFF2-40B4-BE49-F238E27FC236}">
                <a16:creationId xmlns:a16="http://schemas.microsoft.com/office/drawing/2014/main" id="{FED72D7D-D1C3-492D-9A04-ECDE075F7DC6}"/>
              </a:ext>
            </a:extLst>
          </p:cNvPr>
          <p:cNvSpPr/>
          <p:nvPr/>
        </p:nvSpPr>
        <p:spPr>
          <a:xfrm rot="20585071">
            <a:off x="2248718" y="5127701"/>
            <a:ext cx="2131092" cy="794806"/>
          </a:xfrm>
          <a:custGeom>
            <a:avLst/>
            <a:gdLst>
              <a:gd name="connsiteX0" fmla="*/ 1298319 w 2035029"/>
              <a:gd name="connsiteY0" fmla="*/ 86733 h 819972"/>
              <a:gd name="connsiteX1" fmla="*/ 2029141 w 2035029"/>
              <a:gd name="connsiteY1" fmla="*/ 662140 h 819972"/>
              <a:gd name="connsiteX2" fmla="*/ 1101705 w 2035029"/>
              <a:gd name="connsiteY2" fmla="*/ 733239 h 819972"/>
              <a:gd name="connsiteX3" fmla="*/ 936604 w 2035029"/>
              <a:gd name="connsiteY3" fmla="*/ 675854 h 819972"/>
              <a:gd name="connsiteX4" fmla="*/ 901447 w 2035029"/>
              <a:gd name="connsiteY4" fmla="*/ 660336 h 819972"/>
              <a:gd name="connsiteX5" fmla="*/ 844533 w 2035029"/>
              <a:gd name="connsiteY5" fmla="*/ 680843 h 819972"/>
              <a:gd name="connsiteX6" fmla="*/ 494716 w 2035029"/>
              <a:gd name="connsiteY6" fmla="*/ 723920 h 819972"/>
              <a:gd name="connsiteX7" fmla="*/ 0 w 2035029"/>
              <a:gd name="connsiteY7" fmla="*/ 576846 h 819972"/>
              <a:gd name="connsiteX8" fmla="*/ 494716 w 2035029"/>
              <a:gd name="connsiteY8" fmla="*/ 429772 h 819972"/>
              <a:gd name="connsiteX9" fmla="*/ 511725 w 2035029"/>
              <a:gd name="connsiteY9" fmla="*/ 430793 h 819972"/>
              <a:gd name="connsiteX10" fmla="*/ 457521 w 2035029"/>
              <a:gd name="connsiteY10" fmla="*/ 381631 h 819972"/>
              <a:gd name="connsiteX11" fmla="*/ 370884 w 2035029"/>
              <a:gd name="connsiteY11" fmla="*/ 157833 h 819972"/>
              <a:gd name="connsiteX12" fmla="*/ 1298319 w 2035029"/>
              <a:gd name="connsiteY12" fmla="*/ 86733 h 819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5029" h="819972">
                <a:moveTo>
                  <a:pt x="1298319" y="86733"/>
                </a:moveTo>
                <a:cubicBezTo>
                  <a:pt x="1756235" y="225994"/>
                  <a:pt x="2083434" y="483612"/>
                  <a:pt x="2029141" y="662140"/>
                </a:cubicBezTo>
                <a:cubicBezTo>
                  <a:pt x="1974847" y="840667"/>
                  <a:pt x="1559620" y="872500"/>
                  <a:pt x="1101705" y="733239"/>
                </a:cubicBezTo>
                <a:cubicBezTo>
                  <a:pt x="1044466" y="715832"/>
                  <a:pt x="989269" y="696575"/>
                  <a:pt x="936604" y="675854"/>
                </a:cubicBezTo>
                <a:lnTo>
                  <a:pt x="901447" y="660336"/>
                </a:lnTo>
                <a:lnTo>
                  <a:pt x="844533" y="680843"/>
                </a:lnTo>
                <a:cubicBezTo>
                  <a:pt x="755007" y="707458"/>
                  <a:pt x="631328" y="723920"/>
                  <a:pt x="494716" y="723920"/>
                </a:cubicBezTo>
                <a:cubicBezTo>
                  <a:pt x="221492" y="723920"/>
                  <a:pt x="0" y="658073"/>
                  <a:pt x="0" y="576846"/>
                </a:cubicBezTo>
                <a:cubicBezTo>
                  <a:pt x="0" y="495619"/>
                  <a:pt x="221492" y="429772"/>
                  <a:pt x="494716" y="429772"/>
                </a:cubicBezTo>
                <a:lnTo>
                  <a:pt x="511725" y="430793"/>
                </a:lnTo>
                <a:lnTo>
                  <a:pt x="457521" y="381631"/>
                </a:lnTo>
                <a:cubicBezTo>
                  <a:pt x="383811" y="302851"/>
                  <a:pt x="350524" y="224781"/>
                  <a:pt x="370884" y="157833"/>
                </a:cubicBezTo>
                <a:cubicBezTo>
                  <a:pt x="425177" y="-20695"/>
                  <a:pt x="840404" y="-52527"/>
                  <a:pt x="1298319" y="86733"/>
                </a:cubicBezTo>
                <a:close/>
              </a:path>
            </a:pathLst>
          </a:custGeom>
          <a:solidFill>
            <a:srgbClr val="8E9DB6">
              <a:alpha val="82000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7" name="자유형 108">
            <a:extLst>
              <a:ext uri="{FF2B5EF4-FFF2-40B4-BE49-F238E27FC236}">
                <a16:creationId xmlns:a16="http://schemas.microsoft.com/office/drawing/2014/main" id="{BACAA9DB-AA09-4240-8BA6-0F262639066B}"/>
              </a:ext>
            </a:extLst>
          </p:cNvPr>
          <p:cNvSpPr/>
          <p:nvPr/>
        </p:nvSpPr>
        <p:spPr>
          <a:xfrm>
            <a:off x="6650127" y="4860586"/>
            <a:ext cx="2838038" cy="1074852"/>
          </a:xfrm>
          <a:custGeom>
            <a:avLst/>
            <a:gdLst>
              <a:gd name="connsiteX0" fmla="*/ 1355898 w 2903736"/>
              <a:gd name="connsiteY0" fmla="*/ 0 h 1123662"/>
              <a:gd name="connsiteX1" fmla="*/ 1881719 w 2903736"/>
              <a:gd name="connsiteY1" fmla="*/ 265899 h 1123662"/>
              <a:gd name="connsiteX2" fmla="*/ 1880485 w 2903736"/>
              <a:gd name="connsiteY2" fmla="*/ 272089 h 1123662"/>
              <a:gd name="connsiteX3" fmla="*/ 1947075 w 2903736"/>
              <a:gd name="connsiteY3" fmla="*/ 250917 h 1123662"/>
              <a:gd name="connsiteX4" fmla="*/ 2265007 w 2903736"/>
              <a:gd name="connsiteY4" fmla="*/ 212090 h 1123662"/>
              <a:gd name="connsiteX5" fmla="*/ 2903736 w 2903736"/>
              <a:gd name="connsiteY5" fmla="*/ 505147 h 1123662"/>
              <a:gd name="connsiteX6" fmla="*/ 2265007 w 2903736"/>
              <a:gd name="connsiteY6" fmla="*/ 798204 h 1123662"/>
              <a:gd name="connsiteX7" fmla="*/ 2151756 w 2903736"/>
              <a:gd name="connsiteY7" fmla="*/ 792966 h 1123662"/>
              <a:gd name="connsiteX8" fmla="*/ 2153810 w 2903736"/>
              <a:gd name="connsiteY8" fmla="*/ 802740 h 1123662"/>
              <a:gd name="connsiteX9" fmla="*/ 1484937 w 2903736"/>
              <a:gd name="connsiteY9" fmla="*/ 1123662 h 1123662"/>
              <a:gd name="connsiteX10" fmla="*/ 816064 w 2903736"/>
              <a:gd name="connsiteY10" fmla="*/ 802740 h 1123662"/>
              <a:gd name="connsiteX11" fmla="*/ 817593 w 2903736"/>
              <a:gd name="connsiteY11" fmla="*/ 795461 h 1123662"/>
              <a:gd name="connsiteX12" fmla="*/ 767129 w 2903736"/>
              <a:gd name="connsiteY12" fmla="*/ 802474 h 1123662"/>
              <a:gd name="connsiteX13" fmla="*/ 638458 w 2903736"/>
              <a:gd name="connsiteY13" fmla="*/ 808281 h 1123662"/>
              <a:gd name="connsiteX14" fmla="*/ 0 w 2903736"/>
              <a:gd name="connsiteY14" fmla="*/ 522454 h 1123662"/>
              <a:gd name="connsiteX15" fmla="*/ 638458 w 2903736"/>
              <a:gd name="connsiteY15" fmla="*/ 236627 h 1123662"/>
              <a:gd name="connsiteX16" fmla="*/ 751476 w 2903736"/>
              <a:gd name="connsiteY16" fmla="*/ 241092 h 1123662"/>
              <a:gd name="connsiteX17" fmla="*/ 833056 w 2903736"/>
              <a:gd name="connsiteY17" fmla="*/ 250957 h 1123662"/>
              <a:gd name="connsiteX18" fmla="*/ 840760 w 2903736"/>
              <a:gd name="connsiteY18" fmla="*/ 212311 h 1123662"/>
              <a:gd name="connsiteX19" fmla="*/ 1355898 w 2903736"/>
              <a:gd name="connsiteY19" fmla="*/ 0 h 1123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903736" h="1123662">
                <a:moveTo>
                  <a:pt x="1355898" y="0"/>
                </a:moveTo>
                <a:cubicBezTo>
                  <a:pt x="1646301" y="0"/>
                  <a:pt x="1881719" y="119047"/>
                  <a:pt x="1881719" y="265899"/>
                </a:cubicBezTo>
                <a:lnTo>
                  <a:pt x="1880485" y="272089"/>
                </a:lnTo>
                <a:lnTo>
                  <a:pt x="1947075" y="250917"/>
                </a:lnTo>
                <a:cubicBezTo>
                  <a:pt x="2040699" y="226217"/>
                  <a:pt x="2149258" y="212090"/>
                  <a:pt x="2265007" y="212090"/>
                </a:cubicBezTo>
                <a:cubicBezTo>
                  <a:pt x="2617767" y="212090"/>
                  <a:pt x="2903736" y="343296"/>
                  <a:pt x="2903736" y="505147"/>
                </a:cubicBezTo>
                <a:cubicBezTo>
                  <a:pt x="2903736" y="666998"/>
                  <a:pt x="2617767" y="798204"/>
                  <a:pt x="2265007" y="798204"/>
                </a:cubicBezTo>
                <a:lnTo>
                  <a:pt x="2151756" y="792966"/>
                </a:lnTo>
                <a:lnTo>
                  <a:pt x="2153810" y="802740"/>
                </a:lnTo>
                <a:cubicBezTo>
                  <a:pt x="2153810" y="979980"/>
                  <a:pt x="1854345" y="1123662"/>
                  <a:pt x="1484937" y="1123662"/>
                </a:cubicBezTo>
                <a:cubicBezTo>
                  <a:pt x="1115529" y="1123662"/>
                  <a:pt x="816064" y="979980"/>
                  <a:pt x="816064" y="802740"/>
                </a:cubicBezTo>
                <a:lnTo>
                  <a:pt x="817593" y="795461"/>
                </a:lnTo>
                <a:lnTo>
                  <a:pt x="767129" y="802474"/>
                </a:lnTo>
                <a:cubicBezTo>
                  <a:pt x="725567" y="806282"/>
                  <a:pt x="682534" y="808281"/>
                  <a:pt x="638458" y="808281"/>
                </a:cubicBezTo>
                <a:cubicBezTo>
                  <a:pt x="285847" y="808281"/>
                  <a:pt x="0" y="680312"/>
                  <a:pt x="0" y="522454"/>
                </a:cubicBezTo>
                <a:cubicBezTo>
                  <a:pt x="0" y="364596"/>
                  <a:pt x="285847" y="236627"/>
                  <a:pt x="638458" y="236627"/>
                </a:cubicBezTo>
                <a:cubicBezTo>
                  <a:pt x="677025" y="236627"/>
                  <a:pt x="714793" y="238158"/>
                  <a:pt x="751476" y="241092"/>
                </a:cubicBezTo>
                <a:lnTo>
                  <a:pt x="833056" y="250957"/>
                </a:lnTo>
                <a:lnTo>
                  <a:pt x="840760" y="212311"/>
                </a:lnTo>
                <a:cubicBezTo>
                  <a:pt x="889790" y="91145"/>
                  <a:pt x="1101795" y="0"/>
                  <a:pt x="1355898" y="0"/>
                </a:cubicBezTo>
                <a:close/>
              </a:path>
            </a:pathLst>
          </a:custGeom>
          <a:solidFill>
            <a:srgbClr val="8E9DB6">
              <a:alpha val="83000"/>
            </a:srgbClr>
          </a:solidFill>
          <a:ln w="4762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950E0-AE7D-4E20-ACBF-44F11087AE88}"/>
              </a:ext>
            </a:extLst>
          </p:cNvPr>
          <p:cNvGrpSpPr/>
          <p:nvPr/>
        </p:nvGrpSpPr>
        <p:grpSpPr>
          <a:xfrm>
            <a:off x="2994272" y="4951119"/>
            <a:ext cx="1410831" cy="675741"/>
            <a:chOff x="2535527" y="5351474"/>
            <a:chExt cx="1410831" cy="675741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582A4304-ED10-454B-97E7-F0AE25F4C11B}"/>
                </a:ext>
              </a:extLst>
            </p:cNvPr>
            <p:cNvSpPr/>
            <p:nvPr/>
          </p:nvSpPr>
          <p:spPr>
            <a:xfrm>
              <a:off x="2535527" y="5351474"/>
              <a:ext cx="1410831" cy="675741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C98652DF-2EB5-4AFC-BD30-BA621C87C010}"/>
                </a:ext>
              </a:extLst>
            </p:cNvPr>
            <p:cNvSpPr/>
            <p:nvPr/>
          </p:nvSpPr>
          <p:spPr>
            <a:xfrm>
              <a:off x="2535527" y="5351474"/>
              <a:ext cx="1410831" cy="53136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62" name="타원 61">
            <a:extLst>
              <a:ext uri="{FF2B5EF4-FFF2-40B4-BE49-F238E27FC236}">
                <a16:creationId xmlns:a16="http://schemas.microsoft.com/office/drawing/2014/main" id="{956B4EF7-7C9A-47D6-84C3-C9099B0D0C83}"/>
              </a:ext>
            </a:extLst>
          </p:cNvPr>
          <p:cNvSpPr/>
          <p:nvPr/>
        </p:nvSpPr>
        <p:spPr>
          <a:xfrm>
            <a:off x="6793915" y="5059196"/>
            <a:ext cx="797877" cy="375039"/>
          </a:xfrm>
          <a:prstGeom prst="ellipse">
            <a:avLst/>
          </a:prstGeom>
          <a:solidFill>
            <a:schemeClr val="accent2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D3302535-2E1F-4DB1-94B0-8775FE9ABB6B}"/>
              </a:ext>
            </a:extLst>
          </p:cNvPr>
          <p:cNvSpPr/>
          <p:nvPr/>
        </p:nvSpPr>
        <p:spPr>
          <a:xfrm>
            <a:off x="7644146" y="4834606"/>
            <a:ext cx="814537" cy="348891"/>
          </a:xfrm>
          <a:prstGeom prst="ellipse">
            <a:avLst/>
          </a:prstGeom>
          <a:solidFill>
            <a:schemeClr val="accent4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7475E5B7-31C1-407D-B48E-4EEDD7656F76}"/>
              </a:ext>
            </a:extLst>
          </p:cNvPr>
          <p:cNvSpPr/>
          <p:nvPr/>
        </p:nvSpPr>
        <p:spPr>
          <a:xfrm>
            <a:off x="8641164" y="5080191"/>
            <a:ext cx="797877" cy="375039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DADC288D-BCB9-4DEB-A316-7D0BB2584D85}"/>
              </a:ext>
            </a:extLst>
          </p:cNvPr>
          <p:cNvSpPr/>
          <p:nvPr/>
        </p:nvSpPr>
        <p:spPr>
          <a:xfrm>
            <a:off x="7693203" y="5340287"/>
            <a:ext cx="961229" cy="451822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CA1429DC-97D4-4006-A484-6E1CC1022E07}"/>
              </a:ext>
            </a:extLst>
          </p:cNvPr>
          <p:cNvSpPr/>
          <p:nvPr/>
        </p:nvSpPr>
        <p:spPr>
          <a:xfrm>
            <a:off x="6792239" y="4982616"/>
            <a:ext cx="797877" cy="375039"/>
          </a:xfrm>
          <a:prstGeom prst="ellipse">
            <a:avLst/>
          </a:prstGeom>
          <a:solidFill>
            <a:srgbClr val="E92557"/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6FE2F433-9911-4F07-B89B-940B998B04C1}"/>
              </a:ext>
            </a:extLst>
          </p:cNvPr>
          <p:cNvSpPr/>
          <p:nvPr/>
        </p:nvSpPr>
        <p:spPr>
          <a:xfrm>
            <a:off x="7642470" y="4774068"/>
            <a:ext cx="814537" cy="348891"/>
          </a:xfrm>
          <a:prstGeom prst="ellipse">
            <a:avLst/>
          </a:prstGeom>
          <a:solidFill>
            <a:schemeClr val="accent4"/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201BF8B6-AC14-44AF-B17F-66A4D2363013}"/>
              </a:ext>
            </a:extLst>
          </p:cNvPr>
          <p:cNvSpPr/>
          <p:nvPr/>
        </p:nvSpPr>
        <p:spPr>
          <a:xfrm>
            <a:off x="8639488" y="5003611"/>
            <a:ext cx="797877" cy="375039"/>
          </a:xfrm>
          <a:prstGeom prst="ellipse">
            <a:avLst/>
          </a:prstGeom>
          <a:solidFill>
            <a:srgbClr val="00B050"/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8567E1AA-6F59-4390-B6F7-0A8B62355B42}"/>
              </a:ext>
            </a:extLst>
          </p:cNvPr>
          <p:cNvSpPr/>
          <p:nvPr/>
        </p:nvSpPr>
        <p:spPr>
          <a:xfrm>
            <a:off x="7691527" y="5263707"/>
            <a:ext cx="961229" cy="451822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0" name="자유형 133">
            <a:extLst>
              <a:ext uri="{FF2B5EF4-FFF2-40B4-BE49-F238E27FC236}">
                <a16:creationId xmlns:a16="http://schemas.microsoft.com/office/drawing/2014/main" id="{C814FFE0-DACB-4013-BEAE-F1A8BD4D5DC4}"/>
              </a:ext>
            </a:extLst>
          </p:cNvPr>
          <p:cNvSpPr/>
          <p:nvPr/>
        </p:nvSpPr>
        <p:spPr>
          <a:xfrm>
            <a:off x="5097537" y="5103433"/>
            <a:ext cx="950234" cy="379048"/>
          </a:xfrm>
          <a:custGeom>
            <a:avLst/>
            <a:gdLst>
              <a:gd name="connsiteX0" fmla="*/ 371357 w 968545"/>
              <a:gd name="connsiteY0" fmla="*/ 4200 h 592470"/>
              <a:gd name="connsiteX1" fmla="*/ 593849 w 968545"/>
              <a:gd name="connsiteY1" fmla="*/ 126261 h 592470"/>
              <a:gd name="connsiteX2" fmla="*/ 610762 w 968545"/>
              <a:gd name="connsiteY2" fmla="*/ 182295 h 592470"/>
              <a:gd name="connsiteX3" fmla="*/ 659476 w 968545"/>
              <a:gd name="connsiteY3" fmla="*/ 179010 h 592470"/>
              <a:gd name="connsiteX4" fmla="*/ 968545 w 968545"/>
              <a:gd name="connsiteY4" fmla="*/ 385740 h 592470"/>
              <a:gd name="connsiteX5" fmla="*/ 659476 w 968545"/>
              <a:gd name="connsiteY5" fmla="*/ 592470 h 592470"/>
              <a:gd name="connsiteX6" fmla="*/ 374695 w 968545"/>
              <a:gd name="connsiteY6" fmla="*/ 466209 h 592470"/>
              <a:gd name="connsiteX7" fmla="*/ 357782 w 968545"/>
              <a:gd name="connsiteY7" fmla="*/ 410175 h 592470"/>
              <a:gd name="connsiteX8" fmla="*/ 309068 w 968545"/>
              <a:gd name="connsiteY8" fmla="*/ 413460 h 592470"/>
              <a:gd name="connsiteX9" fmla="*/ 0 w 968545"/>
              <a:gd name="connsiteY9" fmla="*/ 206730 h 592470"/>
              <a:gd name="connsiteX10" fmla="*/ 309069 w 968545"/>
              <a:gd name="connsiteY10" fmla="*/ 0 h 592470"/>
              <a:gd name="connsiteX11" fmla="*/ 371357 w 968545"/>
              <a:gd name="connsiteY11" fmla="*/ 4200 h 59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68545" h="592470">
                <a:moveTo>
                  <a:pt x="371357" y="4200"/>
                </a:moveTo>
                <a:cubicBezTo>
                  <a:pt x="471955" y="17969"/>
                  <a:pt x="554750" y="64429"/>
                  <a:pt x="593849" y="126261"/>
                </a:cubicBezTo>
                <a:lnTo>
                  <a:pt x="610762" y="182295"/>
                </a:lnTo>
                <a:lnTo>
                  <a:pt x="659476" y="179010"/>
                </a:lnTo>
                <a:cubicBezTo>
                  <a:pt x="830170" y="179010"/>
                  <a:pt x="968545" y="271566"/>
                  <a:pt x="968545" y="385740"/>
                </a:cubicBezTo>
                <a:cubicBezTo>
                  <a:pt x="968545" y="499914"/>
                  <a:pt x="830170" y="592470"/>
                  <a:pt x="659476" y="592470"/>
                </a:cubicBezTo>
                <a:cubicBezTo>
                  <a:pt x="531455" y="592470"/>
                  <a:pt x="421614" y="540408"/>
                  <a:pt x="374695" y="466209"/>
                </a:cubicBezTo>
                <a:lnTo>
                  <a:pt x="357782" y="410175"/>
                </a:lnTo>
                <a:lnTo>
                  <a:pt x="309068" y="413460"/>
                </a:lnTo>
                <a:cubicBezTo>
                  <a:pt x="138374" y="413460"/>
                  <a:pt x="-1" y="320904"/>
                  <a:pt x="0" y="206730"/>
                </a:cubicBezTo>
                <a:cubicBezTo>
                  <a:pt x="-1" y="92556"/>
                  <a:pt x="138374" y="0"/>
                  <a:pt x="309069" y="0"/>
                </a:cubicBezTo>
                <a:cubicBezTo>
                  <a:pt x="330405" y="0"/>
                  <a:pt x="351237" y="1446"/>
                  <a:pt x="371357" y="4200"/>
                </a:cubicBezTo>
                <a:close/>
              </a:path>
            </a:pathLst>
          </a:custGeom>
          <a:solidFill>
            <a:srgbClr val="8E9DB6">
              <a:alpha val="82000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39A0CC82-2008-4EC5-B060-06E3C989E2E1}"/>
              </a:ext>
            </a:extLst>
          </p:cNvPr>
          <p:cNvSpPr/>
          <p:nvPr/>
        </p:nvSpPr>
        <p:spPr>
          <a:xfrm>
            <a:off x="5619066" y="5268126"/>
            <a:ext cx="338628" cy="159171"/>
          </a:xfrm>
          <a:prstGeom prst="ellipse">
            <a:avLst/>
          </a:prstGeom>
          <a:solidFill>
            <a:schemeClr val="bg1">
              <a:lumMod val="50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67A05939-37E2-4EF3-8E3F-1FC30B14E1E7}"/>
              </a:ext>
            </a:extLst>
          </p:cNvPr>
          <p:cNvSpPr/>
          <p:nvPr/>
        </p:nvSpPr>
        <p:spPr>
          <a:xfrm>
            <a:off x="5227600" y="5104536"/>
            <a:ext cx="338628" cy="159171"/>
          </a:xfrm>
          <a:prstGeom prst="ellipse">
            <a:avLst/>
          </a:prstGeom>
          <a:solidFill>
            <a:schemeClr val="bg1">
              <a:lumMod val="50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98D942F-0483-4B7D-AA14-FAC60C4A9969}"/>
              </a:ext>
            </a:extLst>
          </p:cNvPr>
          <p:cNvSpPr/>
          <p:nvPr/>
        </p:nvSpPr>
        <p:spPr>
          <a:xfrm>
            <a:off x="5619066" y="5207166"/>
            <a:ext cx="338628" cy="159171"/>
          </a:xfrm>
          <a:prstGeom prst="ellipse">
            <a:avLst/>
          </a:prstGeom>
          <a:solidFill>
            <a:schemeClr val="bg1">
              <a:lumMod val="75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B386A6AF-26AC-4EEE-9FE9-DC0AB186AE93}"/>
              </a:ext>
            </a:extLst>
          </p:cNvPr>
          <p:cNvSpPr/>
          <p:nvPr/>
        </p:nvSpPr>
        <p:spPr>
          <a:xfrm>
            <a:off x="5227600" y="5043576"/>
            <a:ext cx="338628" cy="159171"/>
          </a:xfrm>
          <a:prstGeom prst="ellipse">
            <a:avLst/>
          </a:prstGeom>
          <a:solidFill>
            <a:schemeClr val="bg1">
              <a:lumMod val="75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E4A3FAF5-44CC-4CD5-9F2D-DE1FDF060CC9}"/>
              </a:ext>
            </a:extLst>
          </p:cNvPr>
          <p:cNvSpPr/>
          <p:nvPr/>
        </p:nvSpPr>
        <p:spPr>
          <a:xfrm rot="20779539">
            <a:off x="3173128" y="5125344"/>
            <a:ext cx="681363" cy="3868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845DE46A-A747-458D-8FF6-ADCD0EDAF575}"/>
              </a:ext>
            </a:extLst>
          </p:cNvPr>
          <p:cNvGrpSpPr/>
          <p:nvPr/>
        </p:nvGrpSpPr>
        <p:grpSpPr>
          <a:xfrm rot="678489">
            <a:off x="3192552" y="3595487"/>
            <a:ext cx="1223203" cy="1681434"/>
            <a:chOff x="3017230" y="3819868"/>
            <a:chExt cx="1223203" cy="1681434"/>
          </a:xfrm>
        </p:grpSpPr>
        <p:sp>
          <p:nvSpPr>
            <p:cNvPr id="77" name="자유형 37">
              <a:extLst>
                <a:ext uri="{FF2B5EF4-FFF2-40B4-BE49-F238E27FC236}">
                  <a16:creationId xmlns:a16="http://schemas.microsoft.com/office/drawing/2014/main" id="{FD329A79-0E82-4F75-8AE1-5A6911F21708}"/>
                </a:ext>
              </a:extLst>
            </p:cNvPr>
            <p:cNvSpPr/>
            <p:nvPr/>
          </p:nvSpPr>
          <p:spPr>
            <a:xfrm>
              <a:off x="3527198" y="4794654"/>
              <a:ext cx="280100" cy="706648"/>
            </a:xfrm>
            <a:custGeom>
              <a:avLst/>
              <a:gdLst>
                <a:gd name="connsiteX0" fmla="*/ 7383 w 280100"/>
                <a:gd name="connsiteY0" fmla="*/ 0 h 706648"/>
                <a:gd name="connsiteX1" fmla="*/ 280099 w 280100"/>
                <a:gd name="connsiteY1" fmla="*/ 0 h 706648"/>
                <a:gd name="connsiteX2" fmla="*/ 280099 w 280100"/>
                <a:gd name="connsiteY2" fmla="*/ 566593 h 706648"/>
                <a:gd name="connsiteX3" fmla="*/ 280100 w 280100"/>
                <a:gd name="connsiteY3" fmla="*/ 566598 h 706648"/>
                <a:gd name="connsiteX4" fmla="*/ 280099 w 280100"/>
                <a:gd name="connsiteY4" fmla="*/ 566603 h 706648"/>
                <a:gd name="connsiteX5" fmla="*/ 280099 w 280100"/>
                <a:gd name="connsiteY5" fmla="*/ 593762 h 706648"/>
                <a:gd name="connsiteX6" fmla="*/ 274616 w 280100"/>
                <a:gd name="connsiteY6" fmla="*/ 593762 h 706648"/>
                <a:gd name="connsiteX7" fmla="*/ 269094 w 280100"/>
                <a:gd name="connsiteY7" fmla="*/ 621112 h 706648"/>
                <a:gd name="connsiteX8" fmla="*/ 140050 w 280100"/>
                <a:gd name="connsiteY8" fmla="*/ 706648 h 706648"/>
                <a:gd name="connsiteX9" fmla="*/ 0 w 280100"/>
                <a:gd name="connsiteY9" fmla="*/ 566598 h 706648"/>
                <a:gd name="connsiteX10" fmla="*/ 7383 w 280100"/>
                <a:gd name="connsiteY10" fmla="*/ 530029 h 706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0100" h="706648">
                  <a:moveTo>
                    <a:pt x="7383" y="0"/>
                  </a:moveTo>
                  <a:lnTo>
                    <a:pt x="280099" y="0"/>
                  </a:lnTo>
                  <a:lnTo>
                    <a:pt x="280099" y="566593"/>
                  </a:lnTo>
                  <a:lnTo>
                    <a:pt x="280100" y="566598"/>
                  </a:lnTo>
                  <a:lnTo>
                    <a:pt x="280099" y="566603"/>
                  </a:lnTo>
                  <a:lnTo>
                    <a:pt x="280099" y="593762"/>
                  </a:lnTo>
                  <a:lnTo>
                    <a:pt x="274616" y="593762"/>
                  </a:lnTo>
                  <a:lnTo>
                    <a:pt x="269094" y="621112"/>
                  </a:lnTo>
                  <a:cubicBezTo>
                    <a:pt x="247833" y="671378"/>
                    <a:pt x="198060" y="706648"/>
                    <a:pt x="140050" y="706648"/>
                  </a:cubicBezTo>
                  <a:cubicBezTo>
                    <a:pt x="62703" y="706648"/>
                    <a:pt x="0" y="643945"/>
                    <a:pt x="0" y="566598"/>
                  </a:cubicBezTo>
                  <a:lnTo>
                    <a:pt x="7383" y="53002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6BB3D747-489D-4F1B-8DCC-01EBF65574FB}"/>
                </a:ext>
              </a:extLst>
            </p:cNvPr>
            <p:cNvSpPr/>
            <p:nvPr/>
          </p:nvSpPr>
          <p:spPr>
            <a:xfrm>
              <a:off x="3101444" y="3819868"/>
              <a:ext cx="1138989" cy="1138989"/>
            </a:xfrm>
            <a:prstGeom prst="ellipse">
              <a:avLst/>
            </a:prstGeom>
            <a:solidFill>
              <a:srgbClr val="E92557"/>
            </a:solidFill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795EEFE5-BE89-4BE2-BDD3-72E85616D4A3}"/>
                </a:ext>
              </a:extLst>
            </p:cNvPr>
            <p:cNvSpPr/>
            <p:nvPr/>
          </p:nvSpPr>
          <p:spPr>
            <a:xfrm rot="1071209">
              <a:off x="3737136" y="3969022"/>
              <a:ext cx="220611" cy="132545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913FD8A6-E92B-4FF0-AC8A-3FA719B6086F}"/>
                </a:ext>
              </a:extLst>
            </p:cNvPr>
            <p:cNvSpPr/>
            <p:nvPr/>
          </p:nvSpPr>
          <p:spPr>
            <a:xfrm rot="1672155">
              <a:off x="3017230" y="4120522"/>
              <a:ext cx="1101264" cy="794956"/>
            </a:xfrm>
            <a:prstGeom prst="ellipse">
              <a:avLst/>
            </a:prstGeom>
            <a:solidFill>
              <a:srgbClr val="C51643"/>
            </a:solidFill>
            <a:ln w="47625"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19DC5962-1007-4271-9CF0-F9228F863C71}"/>
              </a:ext>
            </a:extLst>
          </p:cNvPr>
          <p:cNvSpPr txBox="1"/>
          <p:nvPr/>
        </p:nvSpPr>
        <p:spPr>
          <a:xfrm>
            <a:off x="3492271" y="1384159"/>
            <a:ext cx="5207459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ko-KR" altLang="en-US" sz="400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데모 시연</a:t>
            </a:r>
            <a:endParaRPr kumimoji="1" lang="ko-KR" altLang="en-US" sz="4000" dirty="0">
              <a:solidFill>
                <a:schemeClr val="bg1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5E8A5B1-CBF8-42D2-9256-39EE70A89042}"/>
              </a:ext>
            </a:extLst>
          </p:cNvPr>
          <p:cNvSpPr txBox="1"/>
          <p:nvPr/>
        </p:nvSpPr>
        <p:spPr>
          <a:xfrm>
            <a:off x="4663455" y="3527364"/>
            <a:ext cx="28650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spc="300" dirty="0">
                <a:solidFill>
                  <a:srgbClr val="53DFFA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PUSH SPACE KEY</a:t>
            </a:r>
            <a:endParaRPr kumimoji="1" lang="ko-KR" altLang="en-US" sz="1600" spc="300" dirty="0">
              <a:solidFill>
                <a:srgbClr val="53DFFA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4DFCD91-7D5B-45FF-B39E-8B98C67A0DB1}"/>
              </a:ext>
            </a:extLst>
          </p:cNvPr>
          <p:cNvSpPr txBox="1"/>
          <p:nvPr/>
        </p:nvSpPr>
        <p:spPr>
          <a:xfrm>
            <a:off x="5262316" y="406426"/>
            <a:ext cx="1667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C00000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PAPER MARIO</a:t>
            </a:r>
            <a:endParaRPr kumimoji="1" lang="ko-KR" altLang="en-US" dirty="0">
              <a:solidFill>
                <a:srgbClr val="C00000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FC50440-6C37-4383-8C45-D965FF2F6A91}"/>
              </a:ext>
            </a:extLst>
          </p:cNvPr>
          <p:cNvSpPr txBox="1"/>
          <p:nvPr/>
        </p:nvSpPr>
        <p:spPr>
          <a:xfrm>
            <a:off x="2837706" y="406426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>
                    <a:lumMod val="75000"/>
                  </a:schemeClr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2DGP</a:t>
            </a:r>
            <a:endParaRPr kumimoji="1" lang="ko-KR" altLang="en-US" dirty="0">
              <a:solidFill>
                <a:schemeClr val="bg1">
                  <a:lumMod val="75000"/>
                </a:schemeClr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6F36DB1-6800-4AA8-83BB-92EB83188CA3}"/>
              </a:ext>
            </a:extLst>
          </p:cNvPr>
          <p:cNvSpPr txBox="1"/>
          <p:nvPr/>
        </p:nvSpPr>
        <p:spPr>
          <a:xfrm>
            <a:off x="8175317" y="406426"/>
            <a:ext cx="1178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dirty="0">
                <a:solidFill>
                  <a:schemeClr val="bg1">
                    <a:lumMod val="75000"/>
                  </a:schemeClr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STAGE 04</a:t>
            </a:r>
            <a:endParaRPr kumimoji="1" lang="ko-KR" altLang="en-US" dirty="0">
              <a:solidFill>
                <a:schemeClr val="bg1">
                  <a:lumMod val="75000"/>
                </a:schemeClr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361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Box 76">
            <a:extLst>
              <a:ext uri="{FF2B5EF4-FFF2-40B4-BE49-F238E27FC236}">
                <a16:creationId xmlns:a16="http://schemas.microsoft.com/office/drawing/2014/main" id="{45065A03-8C2C-4DE0-B949-EF7E90712A0F}"/>
              </a:ext>
            </a:extLst>
          </p:cNvPr>
          <p:cNvSpPr txBox="1"/>
          <p:nvPr/>
        </p:nvSpPr>
        <p:spPr>
          <a:xfrm>
            <a:off x="3177662" y="176004"/>
            <a:ext cx="6182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white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프로젝트 계획 수정 내용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73332902-BD03-4361-891D-F7753ECB18EB}"/>
              </a:ext>
            </a:extLst>
          </p:cNvPr>
          <p:cNvGrpSpPr/>
          <p:nvPr/>
        </p:nvGrpSpPr>
        <p:grpSpPr>
          <a:xfrm>
            <a:off x="350425" y="645868"/>
            <a:ext cx="11593938" cy="5733793"/>
            <a:chOff x="350425" y="645868"/>
            <a:chExt cx="11593938" cy="5733793"/>
          </a:xfrm>
        </p:grpSpPr>
        <p:sp>
          <p:nvSpPr>
            <p:cNvPr id="211" name="직사각형 210">
              <a:extLst>
                <a:ext uri="{FF2B5EF4-FFF2-40B4-BE49-F238E27FC236}">
                  <a16:creationId xmlns:a16="http://schemas.microsoft.com/office/drawing/2014/main" id="{60790E74-6C5B-4797-AB0D-AEF3A7F4D439}"/>
                </a:ext>
              </a:extLst>
            </p:cNvPr>
            <p:cNvSpPr/>
            <p:nvPr/>
          </p:nvSpPr>
          <p:spPr>
            <a:xfrm>
              <a:off x="2106304" y="1075674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2" name="직사각형 211">
              <a:extLst>
                <a:ext uri="{FF2B5EF4-FFF2-40B4-BE49-F238E27FC236}">
                  <a16:creationId xmlns:a16="http://schemas.microsoft.com/office/drawing/2014/main" id="{ECAA64B1-BC50-4EF5-A639-80E0E55C6F74}"/>
                </a:ext>
              </a:extLst>
            </p:cNvPr>
            <p:cNvSpPr/>
            <p:nvPr/>
          </p:nvSpPr>
          <p:spPr>
            <a:xfrm>
              <a:off x="1831984" y="1410954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3" name="직사각형 212">
              <a:extLst>
                <a:ext uri="{FF2B5EF4-FFF2-40B4-BE49-F238E27FC236}">
                  <a16:creationId xmlns:a16="http://schemas.microsoft.com/office/drawing/2014/main" id="{C982B7F9-43E8-48C3-928B-27EC1CD80809}"/>
                </a:ext>
              </a:extLst>
            </p:cNvPr>
            <p:cNvSpPr/>
            <p:nvPr/>
          </p:nvSpPr>
          <p:spPr>
            <a:xfrm>
              <a:off x="9895162" y="645868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4" name="직사각형 213">
              <a:extLst>
                <a:ext uri="{FF2B5EF4-FFF2-40B4-BE49-F238E27FC236}">
                  <a16:creationId xmlns:a16="http://schemas.microsoft.com/office/drawing/2014/main" id="{CDED2049-ADF8-4A1F-B4C5-FFB3D4D5A94A}"/>
                </a:ext>
              </a:extLst>
            </p:cNvPr>
            <p:cNvSpPr/>
            <p:nvPr/>
          </p:nvSpPr>
          <p:spPr>
            <a:xfrm>
              <a:off x="9681802" y="981148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5" name="직사각형 214">
              <a:extLst>
                <a:ext uri="{FF2B5EF4-FFF2-40B4-BE49-F238E27FC236}">
                  <a16:creationId xmlns:a16="http://schemas.microsoft.com/office/drawing/2014/main" id="{88EA97DA-85F4-43AA-A6D0-C5A0090335C2}"/>
                </a:ext>
              </a:extLst>
            </p:cNvPr>
            <p:cNvSpPr/>
            <p:nvPr/>
          </p:nvSpPr>
          <p:spPr>
            <a:xfrm>
              <a:off x="10335515" y="1750768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6" name="직사각형 215">
              <a:extLst>
                <a:ext uri="{FF2B5EF4-FFF2-40B4-BE49-F238E27FC236}">
                  <a16:creationId xmlns:a16="http://schemas.microsoft.com/office/drawing/2014/main" id="{4D98F030-41CB-4998-A80C-DB9CA3A1BBAF}"/>
                </a:ext>
              </a:extLst>
            </p:cNvPr>
            <p:cNvSpPr/>
            <p:nvPr/>
          </p:nvSpPr>
          <p:spPr>
            <a:xfrm>
              <a:off x="780696" y="5421614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7" name="직사각형 216">
              <a:extLst>
                <a:ext uri="{FF2B5EF4-FFF2-40B4-BE49-F238E27FC236}">
                  <a16:creationId xmlns:a16="http://schemas.microsoft.com/office/drawing/2014/main" id="{074B6A9D-45C5-4223-B01C-F77AD7EFC1B7}"/>
                </a:ext>
              </a:extLst>
            </p:cNvPr>
            <p:cNvSpPr/>
            <p:nvPr/>
          </p:nvSpPr>
          <p:spPr>
            <a:xfrm>
              <a:off x="983896" y="5807694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9" name="직사각형 218">
              <a:extLst>
                <a:ext uri="{FF2B5EF4-FFF2-40B4-BE49-F238E27FC236}">
                  <a16:creationId xmlns:a16="http://schemas.microsoft.com/office/drawing/2014/main" id="{8FB8DE95-FDC5-411C-99D9-D6CADC8DFE8E}"/>
                </a:ext>
              </a:extLst>
            </p:cNvPr>
            <p:cNvSpPr/>
            <p:nvPr/>
          </p:nvSpPr>
          <p:spPr>
            <a:xfrm>
              <a:off x="11455655" y="6304715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0" name="직사각형 219">
              <a:extLst>
                <a:ext uri="{FF2B5EF4-FFF2-40B4-BE49-F238E27FC236}">
                  <a16:creationId xmlns:a16="http://schemas.microsoft.com/office/drawing/2014/main" id="{BD48D4AF-E87B-4985-AAFD-65450A24A6ED}"/>
                </a:ext>
              </a:extLst>
            </p:cNvPr>
            <p:cNvSpPr/>
            <p:nvPr/>
          </p:nvSpPr>
          <p:spPr>
            <a:xfrm>
              <a:off x="11033472" y="5136317"/>
              <a:ext cx="74946" cy="74946"/>
            </a:xfrm>
            <a:prstGeom prst="rect">
              <a:avLst/>
            </a:prstGeom>
            <a:solidFill>
              <a:srgbClr val="FFFF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1" name="직사각형 220">
              <a:extLst>
                <a:ext uri="{FF2B5EF4-FFF2-40B4-BE49-F238E27FC236}">
                  <a16:creationId xmlns:a16="http://schemas.microsoft.com/office/drawing/2014/main" id="{B2B17942-CA43-446F-99E7-23F5E5FA5736}"/>
                </a:ext>
              </a:extLst>
            </p:cNvPr>
            <p:cNvSpPr/>
            <p:nvPr/>
          </p:nvSpPr>
          <p:spPr>
            <a:xfrm>
              <a:off x="782898" y="1113147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2" name="직사각형 221">
              <a:extLst>
                <a:ext uri="{FF2B5EF4-FFF2-40B4-BE49-F238E27FC236}">
                  <a16:creationId xmlns:a16="http://schemas.microsoft.com/office/drawing/2014/main" id="{1FF2F614-517D-41B0-A184-D15C7A46FF59}"/>
                </a:ext>
              </a:extLst>
            </p:cNvPr>
            <p:cNvSpPr/>
            <p:nvPr/>
          </p:nvSpPr>
          <p:spPr>
            <a:xfrm>
              <a:off x="350425" y="3228180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23" name="직사각형 222">
              <a:extLst>
                <a:ext uri="{FF2B5EF4-FFF2-40B4-BE49-F238E27FC236}">
                  <a16:creationId xmlns:a16="http://schemas.microsoft.com/office/drawing/2014/main" id="{D87BA2D9-8B8C-4819-8288-8A14A2F99F34}"/>
                </a:ext>
              </a:extLst>
            </p:cNvPr>
            <p:cNvSpPr/>
            <p:nvPr/>
          </p:nvSpPr>
          <p:spPr>
            <a:xfrm>
              <a:off x="11869417" y="2218817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41" name="TextBox 340">
            <a:extLst>
              <a:ext uri="{FF2B5EF4-FFF2-40B4-BE49-F238E27FC236}">
                <a16:creationId xmlns:a16="http://schemas.microsoft.com/office/drawing/2014/main" id="{4D2A6A08-6BEA-47B8-885D-CFE22269AAF8}"/>
              </a:ext>
            </a:extLst>
          </p:cNvPr>
          <p:cNvSpPr txBox="1"/>
          <p:nvPr/>
        </p:nvSpPr>
        <p:spPr>
          <a:xfrm>
            <a:off x="1333660" y="2707113"/>
            <a:ext cx="98705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차 발표 때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잘못된 가이드라인 숙지로 인하여 타 게임 기획을 진행하여 </a:t>
            </a:r>
            <a:r>
              <a:rPr lang="en-US" altLang="ko-KR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차 발표를 진행하지 못하였습니다</a:t>
            </a:r>
            <a:r>
              <a:rPr lang="en-US" altLang="ko-KR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이에 </a:t>
            </a:r>
            <a:r>
              <a:rPr lang="en-US" altLang="ko-KR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차 발표 때 기존 기획 내용을 바탕으로  </a:t>
            </a:r>
            <a:r>
              <a:rPr lang="ko-KR" altLang="en-US" dirty="0" err="1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슈퍼마리오</a:t>
            </a:r>
            <a:r>
              <a:rPr lang="ko-KR" altLang="en-US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 게임에 맞추어 다시 기획하여 작성하였습니다</a:t>
            </a:r>
            <a:r>
              <a:rPr lang="en-US" altLang="ko-KR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.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 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0F2D4924-0459-45A3-B541-B0825A200C88}"/>
              </a:ext>
            </a:extLst>
          </p:cNvPr>
          <p:cNvSpPr txBox="1"/>
          <p:nvPr/>
        </p:nvSpPr>
        <p:spPr>
          <a:xfrm>
            <a:off x="468121" y="319707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2DGP</a:t>
            </a: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4731720A-59B4-4414-8432-4A74DD40A302}"/>
              </a:ext>
            </a:extLst>
          </p:cNvPr>
          <p:cNvSpPr txBox="1"/>
          <p:nvPr/>
        </p:nvSpPr>
        <p:spPr>
          <a:xfrm>
            <a:off x="10544902" y="319707"/>
            <a:ext cx="1178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STAGE 03</a:t>
            </a:r>
            <a:endParaRPr kumimoji="1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6280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288</Words>
  <Application>Microsoft Office PowerPoint</Application>
  <PresentationFormat>와이드스크린</PresentationFormat>
  <Paragraphs>78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굴림</vt:lpstr>
      <vt:lpstr>Noto Sans CJK KR Medium</vt:lpstr>
      <vt:lpstr>둥근모꼴</vt:lpstr>
      <vt:lpstr>Arial</vt:lpstr>
      <vt:lpstr>맑은 고딕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윤석준(2016180031)</dc:creator>
  <cp:lastModifiedBy>윤석준(2016180031)</cp:lastModifiedBy>
  <cp:revision>6</cp:revision>
  <dcterms:created xsi:type="dcterms:W3CDTF">2021-09-27T08:40:33Z</dcterms:created>
  <dcterms:modified xsi:type="dcterms:W3CDTF">2021-10-21T03:06:47Z</dcterms:modified>
</cp:coreProperties>
</file>

<file path=docProps/thumbnail.jpeg>
</file>